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9" r:id="rId4"/>
    <p:sldId id="262" r:id="rId5"/>
    <p:sldId id="258" r:id="rId6"/>
    <p:sldId id="266" r:id="rId7"/>
    <p:sldId id="267" r:id="rId8"/>
    <p:sldId id="268" r:id="rId9"/>
    <p:sldId id="270" r:id="rId10"/>
    <p:sldId id="271" r:id="rId11"/>
    <p:sldId id="272" r:id="rId12"/>
    <p:sldId id="273" r:id="rId13"/>
    <p:sldId id="274" r:id="rId14"/>
    <p:sldId id="269" r:id="rId15"/>
  </p:sldIdLst>
  <p:sldSz cx="12188825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88">
          <p15:clr>
            <a:srgbClr val="A4A3A4"/>
          </p15:clr>
        </p15:guide>
        <p15:guide id="3" orient="horz" pos="432">
          <p15:clr>
            <a:srgbClr val="A4A3A4"/>
          </p15:clr>
        </p15:guide>
        <p15:guide id="4" orient="horz" pos="3072">
          <p15:clr>
            <a:srgbClr val="A4A3A4"/>
          </p15:clr>
        </p15:guide>
        <p15:guide id="5" orient="horz" pos="3408">
          <p15:clr>
            <a:srgbClr val="A4A3A4"/>
          </p15:clr>
        </p15:guide>
        <p15:guide id="6" pos="3839">
          <p15:clr>
            <a:srgbClr val="A4A3A4"/>
          </p15:clr>
        </p15:guide>
        <p15:guide id="7" pos="383">
          <p15:clr>
            <a:srgbClr val="A4A3A4"/>
          </p15:clr>
        </p15:guide>
        <p15:guide id="8" pos="7295">
          <p15:clr>
            <a:srgbClr val="A4A3A4"/>
          </p15:clr>
        </p15:guide>
        <p15:guide id="9" pos="815">
          <p15:clr>
            <a:srgbClr val="A4A3A4"/>
          </p15:clr>
        </p15:guide>
        <p15:guide id="10" pos="2879">
          <p15:clr>
            <a:srgbClr val="A4A3A4"/>
          </p15:clr>
        </p15:guide>
        <p15:guide id="11" pos="307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65" d="100"/>
          <a:sy n="65" d="100"/>
        </p:scale>
        <p:origin x="66" y="252"/>
      </p:cViewPr>
      <p:guideLst>
        <p:guide orient="horz" pos="2160"/>
        <p:guide orient="horz" pos="3888"/>
        <p:guide orient="horz" pos="432"/>
        <p:guide orient="horz" pos="3072"/>
        <p:guide orient="horz" pos="3408"/>
        <p:guide pos="3839"/>
        <p:guide pos="383"/>
        <p:guide pos="7295"/>
        <p:guide pos="815"/>
        <p:guide pos="2879"/>
        <p:guide pos="307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5" d="100"/>
          <a:sy n="85" d="100"/>
        </p:scale>
        <p:origin x="2874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geniovirtual.com/etapas-para-el-diseno-y-desarrollo-de-sitios-web/#Diseno_estetico_corporativo_y_funcional" TargetMode="External"/><Relationship Id="rId1" Type="http://schemas.openxmlformats.org/officeDocument/2006/relationships/hyperlink" Target="https://www.ingeniovirtual.com/etapas-para-el-diseno-y-desarrollo-de-sitios-web/#Pruebas_y_lanzamiento_del_sitio_web" TargetMode="External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geniovirtual.com/etapas-para-el-diseno-y-desarrollo-de-sitios-web/#Diseno_estetico_corporativo_y_funcional" TargetMode="External"/><Relationship Id="rId1" Type="http://schemas.openxmlformats.org/officeDocument/2006/relationships/hyperlink" Target="https://www.ingeniovirtual.com/etapas-para-el-diseno-y-desarrollo-de-sitios-web/#Pruebas_y_lanzamiento_del_sitio_web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425BE1-5216-4905-BFA8-3A50E745A0F1}" type="doc">
      <dgm:prSet loTypeId="urn:microsoft.com/office/officeart/2005/8/layout/venn2" loCatId="relationship" qsTypeId="urn:microsoft.com/office/officeart/2005/8/quickstyle/3d7" qsCatId="3D" csTypeId="urn:microsoft.com/office/officeart/2005/8/colors/accent6_4" csCatId="accent6" phldr="1"/>
      <dgm:spPr/>
    </dgm:pt>
    <dgm:pt modelId="{72E6E978-ACDC-4EB6-A64E-0818A3CE1713}">
      <dgm:prSet custT="1"/>
      <dgm:spPr/>
      <dgm:t>
        <a:bodyPr rtlCol="0"/>
        <a:lstStyle/>
        <a:p>
          <a:pPr marR="0" rtl="0" eaLnBrk="1" fontAlgn="base" latinLnBrk="0" hangingPunct="1">
            <a:buClrTx/>
            <a:buSzTx/>
            <a:buFontTx/>
            <a:tabLst/>
          </a:pPr>
          <a:r>
            <a:rPr lang="ca-ES" sz="1400" b="0" i="0" u="none" strike="noStrike" cap="none" normalizeH="0" noProof="0" dirty="0">
              <a:ln/>
              <a:effectLst/>
              <a:latin typeface="+mn-lt"/>
            </a:rPr>
            <a:t>Planificació</a:t>
          </a:r>
        </a:p>
      </dgm:t>
      <dgm:extLst>
        <a:ext uri="{E40237B7-FDA0-4F09-8148-C483321AD2D9}">
          <dgm14:cNvPr xmlns:dgm14="http://schemas.microsoft.com/office/drawing/2010/diagram" id="0" name="" title="Task 3- competitive intelligence data"/>
        </a:ext>
      </dgm:extLst>
    </dgm:pt>
    <dgm:pt modelId="{6798258A-CE66-400B-BAA5-62EB85BD6B99}" type="parTrans" cxnId="{8F9C65CA-CD63-4E75-812F-0489056A9E13}">
      <dgm:prSet/>
      <dgm:spPr/>
      <dgm:t>
        <a:bodyPr rtlCol="0"/>
        <a:lstStyle/>
        <a:p>
          <a:pPr rtl="0"/>
          <a:endParaRPr lang="en-US">
            <a:latin typeface="+mn-lt"/>
          </a:endParaRPr>
        </a:p>
      </dgm:t>
    </dgm:pt>
    <dgm:pt modelId="{DBF0854F-D6D6-4677-842A-EC4FFEC6BDED}" type="sibTrans" cxnId="{8F9C65CA-CD63-4E75-812F-0489056A9E13}">
      <dgm:prSet/>
      <dgm:spPr/>
      <dgm:t>
        <a:bodyPr rtlCol="0"/>
        <a:lstStyle/>
        <a:p>
          <a:pPr rtl="0"/>
          <a:endParaRPr lang="en-US">
            <a:latin typeface="+mn-lt"/>
          </a:endParaRPr>
        </a:p>
      </dgm:t>
    </dgm:pt>
    <dgm:pt modelId="{3F365547-0919-4C94-A54E-69A7DF73309A}">
      <dgm:prSet custT="1"/>
      <dgm:spPr/>
      <dgm:t>
        <a:bodyPr rtlCol="0"/>
        <a:lstStyle/>
        <a:p>
          <a:pPr marR="0" rtl="0" eaLnBrk="1" fontAlgn="base" latinLnBrk="0" hangingPunct="1">
            <a:buClrTx/>
            <a:buSzTx/>
            <a:buFontTx/>
            <a:tabLst/>
          </a:pPr>
          <a:r>
            <a:rPr lang="ca-ES" sz="1400" b="0" i="0" noProof="0" dirty="0"/>
            <a:t>Recull de dades</a:t>
          </a:r>
          <a:endParaRPr lang="ca-ES" sz="1400" b="0" i="0" u="none" strike="noStrike" cap="none" normalizeH="0" baseline="0" noProof="0" dirty="0">
            <a:ln/>
            <a:effectLst/>
            <a:latin typeface="+mn-lt"/>
          </a:endParaRPr>
        </a:p>
      </dgm:t>
      <dgm:extLst>
        <a:ext uri="{E40237B7-FDA0-4F09-8148-C483321AD2D9}">
          <dgm14:cNvPr xmlns:dgm14="http://schemas.microsoft.com/office/drawing/2010/diagram" id="0" name="" title="Task 4- market analysis, review and monitoring"/>
        </a:ext>
      </dgm:extLst>
    </dgm:pt>
    <dgm:pt modelId="{36F3B829-1134-43FE-9040-CCCFCF9016EB}" type="parTrans" cxnId="{0FBA7D36-4A19-459D-8DE1-94836224200A}">
      <dgm:prSet/>
      <dgm:spPr/>
      <dgm:t>
        <a:bodyPr rtlCol="0"/>
        <a:lstStyle/>
        <a:p>
          <a:pPr rtl="0"/>
          <a:endParaRPr lang="en-US">
            <a:latin typeface="+mn-lt"/>
          </a:endParaRPr>
        </a:p>
      </dgm:t>
    </dgm:pt>
    <dgm:pt modelId="{A8D71198-7393-4BB2-A6DF-A980A7496AE3}" type="sibTrans" cxnId="{0FBA7D36-4A19-459D-8DE1-94836224200A}">
      <dgm:prSet/>
      <dgm:spPr/>
      <dgm:t>
        <a:bodyPr rtlCol="0"/>
        <a:lstStyle/>
        <a:p>
          <a:pPr rtl="0"/>
          <a:endParaRPr lang="en-US">
            <a:latin typeface="+mn-lt"/>
          </a:endParaRPr>
        </a:p>
      </dgm:t>
    </dgm:pt>
    <dgm:pt modelId="{6BD19CC7-0AF9-46D4-B461-F1B8398D6674}">
      <dgm:prSet custT="1"/>
      <dgm:spPr/>
      <dgm:t>
        <a:bodyPr rtlCol="0"/>
        <a:lstStyle/>
        <a:p>
          <a:pPr marR="0" rtl="0" eaLnBrk="1" fontAlgn="base" latinLnBrk="0" hangingPunct="1">
            <a:buClrTx/>
            <a:buSzTx/>
            <a:buFontTx/>
            <a:tabLst/>
          </a:pPr>
          <a:r>
            <a:rPr lang="ca-ES" sz="1400" b="1" i="0" noProof="0" dirty="0" smtClean="0">
              <a:hlinkClick xmlns:r="http://schemas.openxmlformats.org/officeDocument/2006/relationships" r:id="rId1"/>
            </a:rPr>
            <a:t>Proves i llançament del lloc web</a:t>
          </a:r>
          <a:endParaRPr lang="ca-ES" sz="1400" noProof="0" dirty="0">
            <a:latin typeface="+mn-lt"/>
          </a:endParaRPr>
        </a:p>
      </dgm:t>
      <dgm:extLst>
        <a:ext uri="{E40237B7-FDA0-4F09-8148-C483321AD2D9}">
          <dgm14:cNvPr xmlns:dgm14="http://schemas.microsoft.com/office/drawing/2010/diagram" id="0" name="" title="Task 1- market entry strategies"/>
        </a:ext>
      </dgm:extLst>
    </dgm:pt>
    <dgm:pt modelId="{C6B635B2-7D66-432E-8B40-6BBC14F5C670}" type="parTrans" cxnId="{9454A9D7-AACB-4C2A-9D4B-47C947380F3A}">
      <dgm:prSet/>
      <dgm:spPr/>
      <dgm:t>
        <a:bodyPr/>
        <a:lstStyle/>
        <a:p>
          <a:endParaRPr lang="es-ES"/>
        </a:p>
      </dgm:t>
    </dgm:pt>
    <dgm:pt modelId="{07077306-7E76-4FE1-A791-D46AD5546D2C}" type="sibTrans" cxnId="{9454A9D7-AACB-4C2A-9D4B-47C947380F3A}">
      <dgm:prSet/>
      <dgm:spPr/>
      <dgm:t>
        <a:bodyPr/>
        <a:lstStyle/>
        <a:p>
          <a:endParaRPr lang="es-ES"/>
        </a:p>
      </dgm:t>
    </dgm:pt>
    <dgm:pt modelId="{A7DA5B61-8626-45F8-AF7A-AA5AC1D60AB6}">
      <dgm:prSet custT="1"/>
      <dgm:spPr/>
      <dgm:t>
        <a:bodyPr/>
        <a:lstStyle/>
        <a:p>
          <a:r>
            <a:rPr lang="ca-ES" sz="1400" b="1" i="0" noProof="0" dirty="0" smtClean="0">
              <a:hlinkClick xmlns:r="http://schemas.openxmlformats.org/officeDocument/2006/relationships" r:id="rId2"/>
            </a:rPr>
            <a:t>Disseny estètic, corporatiu i funcional</a:t>
          </a:r>
          <a:endParaRPr lang="ca-ES" sz="1400" b="0" i="0" u="none" strike="noStrike" cap="none" normalizeH="0" noProof="0" dirty="0">
            <a:ln/>
            <a:effectLst/>
            <a:latin typeface="+mn-lt"/>
          </a:endParaRPr>
        </a:p>
      </dgm:t>
      <dgm:extLst>
        <a:ext uri="{E40237B7-FDA0-4F09-8148-C483321AD2D9}">
          <dgm14:cNvPr xmlns:dgm14="http://schemas.microsoft.com/office/drawing/2010/diagram" id="0" name="" title="Task 3- competitive intelligence data"/>
        </a:ext>
      </dgm:extLst>
    </dgm:pt>
    <dgm:pt modelId="{E5515AFD-19C9-49B0-86DE-CFA83D110D7A}" type="parTrans" cxnId="{FC5DA6A2-0C38-44E5-B285-09B06E02E9AE}">
      <dgm:prSet/>
      <dgm:spPr/>
      <dgm:t>
        <a:bodyPr/>
        <a:lstStyle/>
        <a:p>
          <a:endParaRPr lang="es-ES"/>
        </a:p>
      </dgm:t>
    </dgm:pt>
    <dgm:pt modelId="{15FD7C16-E85D-4F08-A099-2C9B2E2E0EC2}" type="sibTrans" cxnId="{FC5DA6A2-0C38-44E5-B285-09B06E02E9AE}">
      <dgm:prSet/>
      <dgm:spPr/>
      <dgm:t>
        <a:bodyPr/>
        <a:lstStyle/>
        <a:p>
          <a:endParaRPr lang="es-ES"/>
        </a:p>
      </dgm:t>
    </dgm:pt>
    <dgm:pt modelId="{DE7119C1-C2A1-423A-A43D-FC8BEBA5354F}">
      <dgm:prSet custT="1"/>
      <dgm:spPr/>
      <dgm:t>
        <a:bodyPr/>
        <a:lstStyle/>
        <a:p>
          <a:r>
            <a:rPr lang="ca-ES" sz="1400" b="0" i="0" u="none" strike="noStrike" cap="none" normalizeH="0" noProof="0" dirty="0" smtClean="0">
              <a:ln/>
              <a:effectLst/>
              <a:latin typeface="+mn-lt"/>
            </a:rPr>
            <a:t>Desenvolupament i implementació</a:t>
          </a:r>
          <a:endParaRPr lang="ca-ES" sz="1400" b="0" i="0" u="none" strike="noStrike" cap="none" normalizeH="0" noProof="0" dirty="0">
            <a:ln/>
            <a:effectLst/>
            <a:latin typeface="+mn-lt"/>
          </a:endParaRPr>
        </a:p>
      </dgm:t>
      <dgm:extLst>
        <a:ext uri="{E40237B7-FDA0-4F09-8148-C483321AD2D9}">
          <dgm14:cNvPr xmlns:dgm14="http://schemas.microsoft.com/office/drawing/2010/diagram" id="0" name="" title="Task 3- competitive intelligence data"/>
        </a:ext>
      </dgm:extLst>
    </dgm:pt>
    <dgm:pt modelId="{359337EE-7FC6-4A24-BBF5-A2B072DC34BB}" type="parTrans" cxnId="{0FAC7EC0-D242-4D99-BA46-09DDECEE7C5D}">
      <dgm:prSet/>
      <dgm:spPr/>
      <dgm:t>
        <a:bodyPr/>
        <a:lstStyle/>
        <a:p>
          <a:endParaRPr lang="es-ES"/>
        </a:p>
      </dgm:t>
    </dgm:pt>
    <dgm:pt modelId="{5331678F-A105-4052-96B9-96A5619DD636}" type="sibTrans" cxnId="{0FAC7EC0-D242-4D99-BA46-09DDECEE7C5D}">
      <dgm:prSet/>
      <dgm:spPr/>
      <dgm:t>
        <a:bodyPr/>
        <a:lstStyle/>
        <a:p>
          <a:endParaRPr lang="es-ES"/>
        </a:p>
      </dgm:t>
    </dgm:pt>
    <dgm:pt modelId="{07A1F959-9961-488A-B7E5-81406E67FCC9}" type="pres">
      <dgm:prSet presAssocID="{94425BE1-5216-4905-BFA8-3A50E745A0F1}" presName="Name0" presStyleCnt="0">
        <dgm:presLayoutVars>
          <dgm:chMax val="7"/>
          <dgm:resizeHandles val="exact"/>
        </dgm:presLayoutVars>
      </dgm:prSet>
      <dgm:spPr/>
    </dgm:pt>
    <dgm:pt modelId="{B1D2AEBA-77C7-49A8-9CA9-3EE10C0EFFD9}" type="pres">
      <dgm:prSet presAssocID="{94425BE1-5216-4905-BFA8-3A50E745A0F1}" presName="comp1" presStyleCnt="0"/>
      <dgm:spPr/>
    </dgm:pt>
    <dgm:pt modelId="{CF21565B-1EFB-4EF0-9890-A6E5CDAA4616}" type="pres">
      <dgm:prSet presAssocID="{94425BE1-5216-4905-BFA8-3A50E745A0F1}" presName="circle1" presStyleLbl="node1" presStyleIdx="0" presStyleCnt="5"/>
      <dgm:spPr/>
      <dgm:t>
        <a:bodyPr/>
        <a:lstStyle/>
        <a:p>
          <a:endParaRPr lang="es-ES"/>
        </a:p>
      </dgm:t>
    </dgm:pt>
    <dgm:pt modelId="{3945601F-5D17-496B-838D-1C911B0B1795}" type="pres">
      <dgm:prSet presAssocID="{94425BE1-5216-4905-BFA8-3A50E745A0F1}" presName="c1text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DAF45E2-4666-42C3-A6E1-90C670DCE08F}" type="pres">
      <dgm:prSet presAssocID="{94425BE1-5216-4905-BFA8-3A50E745A0F1}" presName="comp2" presStyleCnt="0"/>
      <dgm:spPr/>
    </dgm:pt>
    <dgm:pt modelId="{5875A609-C315-4F88-B6AF-37B2E15E6A5E}" type="pres">
      <dgm:prSet presAssocID="{94425BE1-5216-4905-BFA8-3A50E745A0F1}" presName="circle2" presStyleLbl="node1" presStyleIdx="1" presStyleCnt="5"/>
      <dgm:spPr/>
      <dgm:t>
        <a:bodyPr/>
        <a:lstStyle/>
        <a:p>
          <a:endParaRPr lang="es-ES"/>
        </a:p>
      </dgm:t>
    </dgm:pt>
    <dgm:pt modelId="{75493F5E-3FB3-4929-A164-A0672E45E630}" type="pres">
      <dgm:prSet presAssocID="{94425BE1-5216-4905-BFA8-3A50E745A0F1}" presName="c2text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E9F2BE5-C3B4-4DD6-A8BE-6C4279E84B89}" type="pres">
      <dgm:prSet presAssocID="{94425BE1-5216-4905-BFA8-3A50E745A0F1}" presName="comp3" presStyleCnt="0"/>
      <dgm:spPr/>
    </dgm:pt>
    <dgm:pt modelId="{0FB64B24-69B9-4751-924D-150DD2DF097B}" type="pres">
      <dgm:prSet presAssocID="{94425BE1-5216-4905-BFA8-3A50E745A0F1}" presName="circle3" presStyleLbl="node1" presStyleIdx="2" presStyleCnt="5"/>
      <dgm:spPr/>
      <dgm:t>
        <a:bodyPr/>
        <a:lstStyle/>
        <a:p>
          <a:endParaRPr lang="es-ES"/>
        </a:p>
      </dgm:t>
    </dgm:pt>
    <dgm:pt modelId="{684E0FDC-B4F7-4625-A009-1589B7E058EC}" type="pres">
      <dgm:prSet presAssocID="{94425BE1-5216-4905-BFA8-3A50E745A0F1}" presName="c3text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BEE4B9B-5FF3-44C4-A504-72E184AF6817}" type="pres">
      <dgm:prSet presAssocID="{94425BE1-5216-4905-BFA8-3A50E745A0F1}" presName="comp4" presStyleCnt="0"/>
      <dgm:spPr/>
    </dgm:pt>
    <dgm:pt modelId="{F4FC8FEB-5794-4493-B8B7-6347CA4341EA}" type="pres">
      <dgm:prSet presAssocID="{94425BE1-5216-4905-BFA8-3A50E745A0F1}" presName="circle4" presStyleLbl="node1" presStyleIdx="3" presStyleCnt="5"/>
      <dgm:spPr/>
      <dgm:t>
        <a:bodyPr/>
        <a:lstStyle/>
        <a:p>
          <a:endParaRPr lang="es-ES"/>
        </a:p>
      </dgm:t>
    </dgm:pt>
    <dgm:pt modelId="{77504BEC-CAFE-41EC-ADF1-B9B5AA830BC3}" type="pres">
      <dgm:prSet presAssocID="{94425BE1-5216-4905-BFA8-3A50E745A0F1}" presName="c4text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D2B3606-1917-43B0-A36A-B51635AA567D}" type="pres">
      <dgm:prSet presAssocID="{94425BE1-5216-4905-BFA8-3A50E745A0F1}" presName="comp5" presStyleCnt="0"/>
      <dgm:spPr/>
    </dgm:pt>
    <dgm:pt modelId="{940CF537-FB10-41FD-A9B3-971D8A8A342A}" type="pres">
      <dgm:prSet presAssocID="{94425BE1-5216-4905-BFA8-3A50E745A0F1}" presName="circle5" presStyleLbl="node1" presStyleIdx="4" presStyleCnt="5"/>
      <dgm:spPr/>
      <dgm:t>
        <a:bodyPr/>
        <a:lstStyle/>
        <a:p>
          <a:endParaRPr lang="es-ES"/>
        </a:p>
      </dgm:t>
    </dgm:pt>
    <dgm:pt modelId="{628EEF6E-DED8-4A58-BDBC-52AE5201EF05}" type="pres">
      <dgm:prSet presAssocID="{94425BE1-5216-4905-BFA8-3A50E745A0F1}" presName="c5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9454A9D7-AACB-4C2A-9D4B-47C947380F3A}" srcId="{94425BE1-5216-4905-BFA8-3A50E745A0F1}" destId="{6BD19CC7-0AF9-46D4-B461-F1B8398D6674}" srcOrd="0" destOrd="0" parTransId="{C6B635B2-7D66-432E-8B40-6BBC14F5C670}" sibTransId="{07077306-7E76-4FE1-A791-D46AD5546D2C}"/>
    <dgm:cxn modelId="{F4235469-277C-42F9-8632-4E42B2568852}" type="presOf" srcId="{A7DA5B61-8626-45F8-AF7A-AA5AC1D60AB6}" destId="{684E0FDC-B4F7-4625-A009-1589B7E058EC}" srcOrd="1" destOrd="0" presId="urn:microsoft.com/office/officeart/2005/8/layout/venn2"/>
    <dgm:cxn modelId="{6F3960A2-7F9A-4283-97B9-8294ABA2663B}" type="presOf" srcId="{72E6E978-ACDC-4EB6-A64E-0818A3CE1713}" destId="{F4FC8FEB-5794-4493-B8B7-6347CA4341EA}" srcOrd="0" destOrd="0" presId="urn:microsoft.com/office/officeart/2005/8/layout/venn2"/>
    <dgm:cxn modelId="{9579B9D8-7356-4FFB-985E-34C874139DCB}" type="presOf" srcId="{3F365547-0919-4C94-A54E-69A7DF73309A}" destId="{628EEF6E-DED8-4A58-BDBC-52AE5201EF05}" srcOrd="1" destOrd="0" presId="urn:microsoft.com/office/officeart/2005/8/layout/venn2"/>
    <dgm:cxn modelId="{6AFCC972-5A99-4508-9B59-1B60251F80C4}" type="presOf" srcId="{94425BE1-5216-4905-BFA8-3A50E745A0F1}" destId="{07A1F959-9961-488A-B7E5-81406E67FCC9}" srcOrd="0" destOrd="0" presId="urn:microsoft.com/office/officeart/2005/8/layout/venn2"/>
    <dgm:cxn modelId="{DAE75EF4-4EE8-4E3C-98C1-6748151CE891}" type="presOf" srcId="{DE7119C1-C2A1-423A-A43D-FC8BEBA5354F}" destId="{75493F5E-3FB3-4929-A164-A0672E45E630}" srcOrd="1" destOrd="0" presId="urn:microsoft.com/office/officeart/2005/8/layout/venn2"/>
    <dgm:cxn modelId="{8F9C65CA-CD63-4E75-812F-0489056A9E13}" srcId="{94425BE1-5216-4905-BFA8-3A50E745A0F1}" destId="{72E6E978-ACDC-4EB6-A64E-0818A3CE1713}" srcOrd="3" destOrd="0" parTransId="{6798258A-CE66-400B-BAA5-62EB85BD6B99}" sibTransId="{DBF0854F-D6D6-4677-842A-EC4FFEC6BDED}"/>
    <dgm:cxn modelId="{122577EE-92C6-4065-A5F5-0638893C3188}" type="presOf" srcId="{3F365547-0919-4C94-A54E-69A7DF73309A}" destId="{940CF537-FB10-41FD-A9B3-971D8A8A342A}" srcOrd="0" destOrd="0" presId="urn:microsoft.com/office/officeart/2005/8/layout/venn2"/>
    <dgm:cxn modelId="{CF6634B9-331F-4B64-A0D1-44A18AE9AA78}" type="presOf" srcId="{A7DA5B61-8626-45F8-AF7A-AA5AC1D60AB6}" destId="{0FB64B24-69B9-4751-924D-150DD2DF097B}" srcOrd="0" destOrd="0" presId="urn:microsoft.com/office/officeart/2005/8/layout/venn2"/>
    <dgm:cxn modelId="{BD5EFBD7-E711-4AE2-AD6A-E570D7DB3FD0}" type="presOf" srcId="{6BD19CC7-0AF9-46D4-B461-F1B8398D6674}" destId="{CF21565B-1EFB-4EF0-9890-A6E5CDAA4616}" srcOrd="0" destOrd="0" presId="urn:microsoft.com/office/officeart/2005/8/layout/venn2"/>
    <dgm:cxn modelId="{21ECCDF5-550B-4FA8-BACF-F9A8D1942C0A}" type="presOf" srcId="{6BD19CC7-0AF9-46D4-B461-F1B8398D6674}" destId="{3945601F-5D17-496B-838D-1C911B0B1795}" srcOrd="1" destOrd="0" presId="urn:microsoft.com/office/officeart/2005/8/layout/venn2"/>
    <dgm:cxn modelId="{0FBA7D36-4A19-459D-8DE1-94836224200A}" srcId="{94425BE1-5216-4905-BFA8-3A50E745A0F1}" destId="{3F365547-0919-4C94-A54E-69A7DF73309A}" srcOrd="4" destOrd="0" parTransId="{36F3B829-1134-43FE-9040-CCCFCF9016EB}" sibTransId="{A8D71198-7393-4BB2-A6DF-A980A7496AE3}"/>
    <dgm:cxn modelId="{0FAC7EC0-D242-4D99-BA46-09DDECEE7C5D}" srcId="{94425BE1-5216-4905-BFA8-3A50E745A0F1}" destId="{DE7119C1-C2A1-423A-A43D-FC8BEBA5354F}" srcOrd="1" destOrd="0" parTransId="{359337EE-7FC6-4A24-BBF5-A2B072DC34BB}" sibTransId="{5331678F-A105-4052-96B9-96A5619DD636}"/>
    <dgm:cxn modelId="{FC5DA6A2-0C38-44E5-B285-09B06E02E9AE}" srcId="{94425BE1-5216-4905-BFA8-3A50E745A0F1}" destId="{A7DA5B61-8626-45F8-AF7A-AA5AC1D60AB6}" srcOrd="2" destOrd="0" parTransId="{E5515AFD-19C9-49B0-86DE-CFA83D110D7A}" sibTransId="{15FD7C16-E85D-4F08-A099-2C9B2E2E0EC2}"/>
    <dgm:cxn modelId="{435ED98B-4CEC-4EAD-AB9E-1CFCD111EFE4}" type="presOf" srcId="{72E6E978-ACDC-4EB6-A64E-0818A3CE1713}" destId="{77504BEC-CAFE-41EC-ADF1-B9B5AA830BC3}" srcOrd="1" destOrd="0" presId="urn:microsoft.com/office/officeart/2005/8/layout/venn2"/>
    <dgm:cxn modelId="{B634D3F4-64C8-486D-BC39-03928B6E2925}" type="presOf" srcId="{DE7119C1-C2A1-423A-A43D-FC8BEBA5354F}" destId="{5875A609-C315-4F88-B6AF-37B2E15E6A5E}" srcOrd="0" destOrd="0" presId="urn:microsoft.com/office/officeart/2005/8/layout/venn2"/>
    <dgm:cxn modelId="{140CEE96-3387-4629-88D6-A9832B7C6635}" type="presParOf" srcId="{07A1F959-9961-488A-B7E5-81406E67FCC9}" destId="{B1D2AEBA-77C7-49A8-9CA9-3EE10C0EFFD9}" srcOrd="0" destOrd="0" presId="urn:microsoft.com/office/officeart/2005/8/layout/venn2"/>
    <dgm:cxn modelId="{12D62558-8818-4665-8547-8E8F2B3D5BF8}" type="presParOf" srcId="{B1D2AEBA-77C7-49A8-9CA9-3EE10C0EFFD9}" destId="{CF21565B-1EFB-4EF0-9890-A6E5CDAA4616}" srcOrd="0" destOrd="0" presId="urn:microsoft.com/office/officeart/2005/8/layout/venn2"/>
    <dgm:cxn modelId="{F0A92325-1036-45D4-BBC3-1FA921D8CD80}" type="presParOf" srcId="{B1D2AEBA-77C7-49A8-9CA9-3EE10C0EFFD9}" destId="{3945601F-5D17-496B-838D-1C911B0B1795}" srcOrd="1" destOrd="0" presId="urn:microsoft.com/office/officeart/2005/8/layout/venn2"/>
    <dgm:cxn modelId="{89C357FB-19AB-4D6E-8949-4EAC8B06BE4D}" type="presParOf" srcId="{07A1F959-9961-488A-B7E5-81406E67FCC9}" destId="{FDAF45E2-4666-42C3-A6E1-90C670DCE08F}" srcOrd="1" destOrd="0" presId="urn:microsoft.com/office/officeart/2005/8/layout/venn2"/>
    <dgm:cxn modelId="{F26B53C5-00A9-4E6B-BA05-3701022F1BAA}" type="presParOf" srcId="{FDAF45E2-4666-42C3-A6E1-90C670DCE08F}" destId="{5875A609-C315-4F88-B6AF-37B2E15E6A5E}" srcOrd="0" destOrd="0" presId="urn:microsoft.com/office/officeart/2005/8/layout/venn2"/>
    <dgm:cxn modelId="{E2C3DB6E-68A4-4268-8D0B-88776DE5BC2E}" type="presParOf" srcId="{FDAF45E2-4666-42C3-A6E1-90C670DCE08F}" destId="{75493F5E-3FB3-4929-A164-A0672E45E630}" srcOrd="1" destOrd="0" presId="urn:microsoft.com/office/officeart/2005/8/layout/venn2"/>
    <dgm:cxn modelId="{29C8DFD5-39A6-4AEF-8E23-EB4063F6B87E}" type="presParOf" srcId="{07A1F959-9961-488A-B7E5-81406E67FCC9}" destId="{2E9F2BE5-C3B4-4DD6-A8BE-6C4279E84B89}" srcOrd="2" destOrd="0" presId="urn:microsoft.com/office/officeart/2005/8/layout/venn2"/>
    <dgm:cxn modelId="{23EC2AEC-CB26-4770-B0BE-F689F3EB7843}" type="presParOf" srcId="{2E9F2BE5-C3B4-4DD6-A8BE-6C4279E84B89}" destId="{0FB64B24-69B9-4751-924D-150DD2DF097B}" srcOrd="0" destOrd="0" presId="urn:microsoft.com/office/officeart/2005/8/layout/venn2"/>
    <dgm:cxn modelId="{00E071D3-D410-4F5E-B0E7-A88036925474}" type="presParOf" srcId="{2E9F2BE5-C3B4-4DD6-A8BE-6C4279E84B89}" destId="{684E0FDC-B4F7-4625-A009-1589B7E058EC}" srcOrd="1" destOrd="0" presId="urn:microsoft.com/office/officeart/2005/8/layout/venn2"/>
    <dgm:cxn modelId="{4F1157D2-D995-4530-AB0E-A840005C65FE}" type="presParOf" srcId="{07A1F959-9961-488A-B7E5-81406E67FCC9}" destId="{6BEE4B9B-5FF3-44C4-A504-72E184AF6817}" srcOrd="3" destOrd="0" presId="urn:microsoft.com/office/officeart/2005/8/layout/venn2"/>
    <dgm:cxn modelId="{35BE7BEC-26B6-4A41-BDD4-E392CB466909}" type="presParOf" srcId="{6BEE4B9B-5FF3-44C4-A504-72E184AF6817}" destId="{F4FC8FEB-5794-4493-B8B7-6347CA4341EA}" srcOrd="0" destOrd="0" presId="urn:microsoft.com/office/officeart/2005/8/layout/venn2"/>
    <dgm:cxn modelId="{B6170342-CCA0-40EF-BBCF-6317B343528E}" type="presParOf" srcId="{6BEE4B9B-5FF3-44C4-A504-72E184AF6817}" destId="{77504BEC-CAFE-41EC-ADF1-B9B5AA830BC3}" srcOrd="1" destOrd="0" presId="urn:microsoft.com/office/officeart/2005/8/layout/venn2"/>
    <dgm:cxn modelId="{DC4C7D86-DB5C-41D5-80C1-C23A72385DFE}" type="presParOf" srcId="{07A1F959-9961-488A-B7E5-81406E67FCC9}" destId="{7D2B3606-1917-43B0-A36A-B51635AA567D}" srcOrd="4" destOrd="0" presId="urn:microsoft.com/office/officeart/2005/8/layout/venn2"/>
    <dgm:cxn modelId="{911DB75F-BE5A-4CC0-851B-9E54615B5736}" type="presParOf" srcId="{7D2B3606-1917-43B0-A36A-B51635AA567D}" destId="{940CF537-FB10-41FD-A9B3-971D8A8A342A}" srcOrd="0" destOrd="0" presId="urn:microsoft.com/office/officeart/2005/8/layout/venn2"/>
    <dgm:cxn modelId="{93D6A5D2-7C56-4C69-8FE6-AF2F7D92BCE5}" type="presParOf" srcId="{7D2B3606-1917-43B0-A36A-B51635AA567D}" destId="{628EEF6E-DED8-4A58-BDBC-52AE5201EF05}" srcOrd="1" destOrd="0" presId="urn:microsoft.com/office/officeart/2005/8/layout/ven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61038A5-A781-483A-B3BE-3FC4F0B3FF7E}" type="doc">
      <dgm:prSet loTypeId="urn:microsoft.com/office/officeart/2005/8/layout/radial6" loCatId="cycle" qsTypeId="urn:microsoft.com/office/officeart/2005/8/quickstyle/3d7" qsCatId="3D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8EBA43C8-9012-4EA0-B106-6FE159AD46CF}">
      <dgm:prSet phldrT="[Text]" custT="1"/>
      <dgm:spPr/>
      <dgm:t>
        <a:bodyPr rtlCol="0"/>
        <a:lstStyle/>
        <a:p>
          <a:pPr rtl="0"/>
          <a:r>
            <a:rPr lang="ca-ES" sz="1400" noProof="0" dirty="0"/>
            <a:t>Selecció d’Imatges</a:t>
          </a:r>
        </a:p>
      </dgm:t>
      <dgm:extLst>
        <a:ext uri="{E40237B7-FDA0-4F09-8148-C483321AD2D9}">
          <dgm14:cNvPr xmlns:dgm14="http://schemas.microsoft.com/office/drawing/2010/diagram" id="0" name="" title="Task 1- durable goods"/>
        </a:ext>
      </dgm:extLst>
    </dgm:pt>
    <dgm:pt modelId="{CE87F387-1F98-4174-BA90-BEDB0C412A00}" type="parTrans" cxnId="{2DD76791-EEE3-404F-A5FD-E3CCAA3838FA}">
      <dgm:prSet/>
      <dgm:spPr/>
      <dgm:t>
        <a:bodyPr rtlCol="0"/>
        <a:lstStyle/>
        <a:p>
          <a:pPr rtl="0"/>
          <a:endParaRPr lang="en-US"/>
        </a:p>
      </dgm:t>
    </dgm:pt>
    <dgm:pt modelId="{D145ACA9-EADF-427B-B057-A3789CC70F81}" type="sibTrans" cxnId="{2DD76791-EEE3-404F-A5FD-E3CCAA3838FA}">
      <dgm:prSet/>
      <dgm:spPr/>
      <dgm:t>
        <a:bodyPr rtlCol="0"/>
        <a:lstStyle/>
        <a:p>
          <a:pPr rtl="0"/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50393109-4215-430A-83B7-DA6AC511BBB4}">
      <dgm:prSet phldrT="[Text]" custT="1"/>
      <dgm:spPr/>
      <dgm:t>
        <a:bodyPr rtlCol="0"/>
        <a:lstStyle/>
        <a:p>
          <a:pPr rtl="0"/>
          <a:r>
            <a:rPr lang="ca-ES" sz="1400" noProof="0" dirty="0"/>
            <a:t>Definició del </a:t>
          </a:r>
          <a:r>
            <a:rPr lang="ca-ES" sz="1400" noProof="0" dirty="0" err="1"/>
            <a:t>Pantene</a:t>
          </a:r>
          <a:endParaRPr lang="ca-ES" sz="1400" noProof="0" dirty="0"/>
        </a:p>
      </dgm:t>
      <dgm:extLst>
        <a:ext uri="{E40237B7-FDA0-4F09-8148-C483321AD2D9}">
          <dgm14:cNvPr xmlns:dgm14="http://schemas.microsoft.com/office/drawing/2010/diagram" id="0" name="" title="Task 2- electronics"/>
        </a:ext>
      </dgm:extLst>
    </dgm:pt>
    <dgm:pt modelId="{97FCF809-BA55-4379-9BA7-F0CE4B74E875}" type="parTrans" cxnId="{46D58BC3-1E6B-4468-B5FF-4DF8F2F4C767}">
      <dgm:prSet/>
      <dgm:spPr/>
      <dgm:t>
        <a:bodyPr rtlCol="0"/>
        <a:lstStyle/>
        <a:p>
          <a:pPr rtl="0"/>
          <a:endParaRPr lang="en-US"/>
        </a:p>
      </dgm:t>
    </dgm:pt>
    <dgm:pt modelId="{A7AB3396-1C05-4844-AE94-8674FDE6C754}" type="sibTrans" cxnId="{46D58BC3-1E6B-4468-B5FF-4DF8F2F4C767}">
      <dgm:prSet/>
      <dgm:spPr/>
      <dgm:t>
        <a:bodyPr rtlCol="0"/>
        <a:lstStyle/>
        <a:p>
          <a:pPr rtl="0"/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90CC1A74-5FA2-4533-A7D3-9997BE508B7E}">
      <dgm:prSet phldrT="[Text]" custT="1"/>
      <dgm:spPr/>
      <dgm:t>
        <a:bodyPr rtlCol="0"/>
        <a:lstStyle/>
        <a:p>
          <a:pPr rtl="0"/>
          <a:r>
            <a:rPr lang="ca-ES" sz="1400" noProof="0" dirty="0"/>
            <a:t>Selecció tipologies</a:t>
          </a:r>
        </a:p>
      </dgm:t>
      <dgm:extLst>
        <a:ext uri="{E40237B7-FDA0-4F09-8148-C483321AD2D9}">
          <dgm14:cNvPr xmlns:dgm14="http://schemas.microsoft.com/office/drawing/2010/diagram" id="0" name="" title="Task 3- healthcare"/>
        </a:ext>
      </dgm:extLst>
    </dgm:pt>
    <dgm:pt modelId="{C77A45DF-C805-4419-A414-9691B5533B0F}" type="parTrans" cxnId="{5378B383-ED04-458F-A0B9-A1998C575509}">
      <dgm:prSet/>
      <dgm:spPr/>
      <dgm:t>
        <a:bodyPr rtlCol="0"/>
        <a:lstStyle/>
        <a:p>
          <a:pPr rtl="0"/>
          <a:endParaRPr lang="en-US"/>
        </a:p>
      </dgm:t>
    </dgm:pt>
    <dgm:pt modelId="{1C63C5B8-6BE7-4797-9F34-BD6AFDE7A4CD}" type="sibTrans" cxnId="{5378B383-ED04-458F-A0B9-A1998C575509}">
      <dgm:prSet/>
      <dgm:spPr/>
      <dgm:t>
        <a:bodyPr rtlCol="0"/>
        <a:lstStyle/>
        <a:p>
          <a:pPr rtl="0"/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B336CD0B-2FAE-4744-A0E5-97102973AF98}">
      <dgm:prSet phldrT="[Text]" custT="1"/>
      <dgm:spPr/>
      <dgm:t>
        <a:bodyPr rtlCol="0"/>
        <a:lstStyle/>
        <a:p>
          <a:pPr rtl="0"/>
          <a:r>
            <a:rPr lang="ca-ES" sz="1400" noProof="0" dirty="0"/>
            <a:t>Redacció texts</a:t>
          </a:r>
        </a:p>
      </dgm:t>
      <dgm:extLst>
        <a:ext uri="{E40237B7-FDA0-4F09-8148-C483321AD2D9}">
          <dgm14:cNvPr xmlns:dgm14="http://schemas.microsoft.com/office/drawing/2010/diagram" id="0" name="" title="Task 4- foods"/>
        </a:ext>
      </dgm:extLst>
    </dgm:pt>
    <dgm:pt modelId="{2D8D52C5-8E3A-46BF-B559-81B0B517AFF1}" type="parTrans" cxnId="{59E47C94-3E56-47D8-8D1F-0C4A8F2B9C04}">
      <dgm:prSet/>
      <dgm:spPr/>
      <dgm:t>
        <a:bodyPr rtlCol="0"/>
        <a:lstStyle/>
        <a:p>
          <a:pPr rtl="0"/>
          <a:endParaRPr lang="en-US"/>
        </a:p>
      </dgm:t>
    </dgm:pt>
    <dgm:pt modelId="{B0BC49F9-573F-4CB9-A7E3-46163D43B0D1}" type="sibTrans" cxnId="{59E47C94-3E56-47D8-8D1F-0C4A8F2B9C04}">
      <dgm:prSet/>
      <dgm:spPr/>
      <dgm:t>
        <a:bodyPr rtlCol="0"/>
        <a:lstStyle/>
        <a:p>
          <a:pPr rtl="0"/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CD789EEF-4B5E-43DD-B856-0213893032FF}">
      <dgm:prSet phldrT="[Text]" custT="1"/>
      <dgm:spPr/>
      <dgm:t>
        <a:bodyPr rtlCol="0"/>
        <a:lstStyle/>
        <a:p>
          <a:pPr rtl="0"/>
          <a:r>
            <a:rPr lang="ca-ES" sz="1600" b="1" noProof="0" dirty="0">
              <a:solidFill>
                <a:schemeClr val="bg1"/>
              </a:solidFill>
            </a:rPr>
            <a:t>Entorn gràfic</a:t>
          </a:r>
        </a:p>
      </dgm:t>
      <dgm:extLst>
        <a:ext uri="{E40237B7-FDA0-4F09-8148-C483321AD2D9}">
          <dgm14:cNvPr xmlns:dgm14="http://schemas.microsoft.com/office/drawing/2010/diagram" id="0" name="" title="Group- consumer goods and services"/>
        </a:ext>
      </dgm:extLst>
    </dgm:pt>
    <dgm:pt modelId="{3C02E6A9-ACFA-4A0B-BCA7-C0E7A7B7D576}" type="parTrans" cxnId="{6C521F0C-E7C7-49CB-BBCF-E50952C8A103}">
      <dgm:prSet/>
      <dgm:spPr/>
      <dgm:t>
        <a:bodyPr rtlCol="0"/>
        <a:lstStyle/>
        <a:p>
          <a:pPr rtl="0"/>
          <a:endParaRPr lang="en-US"/>
        </a:p>
      </dgm:t>
    </dgm:pt>
    <dgm:pt modelId="{28B2834F-F48A-4E43-9FFE-28646D0A4772}" type="sibTrans" cxnId="{6C521F0C-E7C7-49CB-BBCF-E50952C8A103}">
      <dgm:prSet/>
      <dgm:spPr/>
      <dgm:t>
        <a:bodyPr rtlCol="0"/>
        <a:lstStyle/>
        <a:p>
          <a:pPr rtl="0"/>
          <a:endParaRPr lang="en-US"/>
        </a:p>
      </dgm:t>
    </dgm:pt>
    <dgm:pt modelId="{230A00C1-B5BF-4ED8-9D65-B454971FDD48}">
      <dgm:prSet phldrT="[Text]" custT="1"/>
      <dgm:spPr/>
      <dgm:t>
        <a:bodyPr rtlCol="0"/>
        <a:lstStyle/>
        <a:p>
          <a:pPr rtl="0"/>
          <a:r>
            <a:rPr lang="ca-ES" sz="1400" noProof="0" dirty="0"/>
            <a:t>Disseny pantalles</a:t>
          </a:r>
        </a:p>
      </dgm:t>
      <dgm:extLst>
        <a:ext uri="{E40237B7-FDA0-4F09-8148-C483321AD2D9}">
          <dgm14:cNvPr xmlns:dgm14="http://schemas.microsoft.com/office/drawing/2010/diagram" id="0" name="" title="Task 4- foods"/>
        </a:ext>
      </dgm:extLst>
    </dgm:pt>
    <dgm:pt modelId="{5EC10D86-1DBC-4A34-8D7F-87549E44E59B}" type="parTrans" cxnId="{5D42909B-FD43-4141-952D-6136B5FD3B36}">
      <dgm:prSet/>
      <dgm:spPr/>
      <dgm:t>
        <a:bodyPr/>
        <a:lstStyle/>
        <a:p>
          <a:endParaRPr lang="es-ES"/>
        </a:p>
      </dgm:t>
    </dgm:pt>
    <dgm:pt modelId="{C595CFDF-6496-4357-BB7B-8DEBC4C7DB75}" type="sibTrans" cxnId="{5D42909B-FD43-4141-952D-6136B5FD3B36}">
      <dgm:prSet/>
      <dgm:spPr/>
      <dgm:t>
        <a:bodyPr/>
        <a:lstStyle/>
        <a:p>
          <a:endParaRPr lang="es-ES"/>
        </a:p>
      </dgm:t>
    </dgm:pt>
    <dgm:pt modelId="{027325E2-23C6-4C06-858B-81D8D052A85E}" type="pres">
      <dgm:prSet presAssocID="{661038A5-A781-483A-B3BE-3FC4F0B3FF7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4D5002D5-010C-429B-8E83-03E155A5B707}" type="pres">
      <dgm:prSet presAssocID="{CD789EEF-4B5E-43DD-B856-0213893032FF}" presName="centerShape" presStyleLbl="node0" presStyleIdx="0" presStyleCnt="1"/>
      <dgm:spPr/>
      <dgm:t>
        <a:bodyPr/>
        <a:lstStyle/>
        <a:p>
          <a:endParaRPr lang="es-ES"/>
        </a:p>
      </dgm:t>
    </dgm:pt>
    <dgm:pt modelId="{BD6582BC-7D62-4B6F-A5D1-0AE57EEA3EFD}" type="pres">
      <dgm:prSet presAssocID="{8EBA43C8-9012-4EA0-B106-6FE159AD46CF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2E112B4B-4AC3-4523-B3DE-6ACAE9149B68}" type="pres">
      <dgm:prSet presAssocID="{8EBA43C8-9012-4EA0-B106-6FE159AD46CF}" presName="dummy" presStyleCnt="0"/>
      <dgm:spPr/>
    </dgm:pt>
    <dgm:pt modelId="{15FB489D-4744-42DD-8ABC-D9C0418A6E88}" type="pres">
      <dgm:prSet presAssocID="{D145ACA9-EADF-427B-B057-A3789CC70F81}" presName="sibTrans" presStyleLbl="sibTrans2D1" presStyleIdx="0" presStyleCnt="5"/>
      <dgm:spPr/>
      <dgm:t>
        <a:bodyPr/>
        <a:lstStyle/>
        <a:p>
          <a:endParaRPr lang="es-ES"/>
        </a:p>
      </dgm:t>
    </dgm:pt>
    <dgm:pt modelId="{FD270AAC-50A3-4636-B194-94E1C3F6E757}" type="pres">
      <dgm:prSet presAssocID="{50393109-4215-430A-83B7-DA6AC511BBB4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C710FEDE-8B84-48B5-A210-3EF4A3DDAC67}" type="pres">
      <dgm:prSet presAssocID="{50393109-4215-430A-83B7-DA6AC511BBB4}" presName="dummy" presStyleCnt="0"/>
      <dgm:spPr/>
    </dgm:pt>
    <dgm:pt modelId="{4B56FDDB-B44E-4281-A5F3-2F52349AD1BA}" type="pres">
      <dgm:prSet presAssocID="{A7AB3396-1C05-4844-AE94-8674FDE6C754}" presName="sibTrans" presStyleLbl="sibTrans2D1" presStyleIdx="1" presStyleCnt="5"/>
      <dgm:spPr/>
      <dgm:t>
        <a:bodyPr/>
        <a:lstStyle/>
        <a:p>
          <a:endParaRPr lang="es-ES"/>
        </a:p>
      </dgm:t>
    </dgm:pt>
    <dgm:pt modelId="{6F810E4F-8574-42C0-86A4-A217C02538AB}" type="pres">
      <dgm:prSet presAssocID="{90CC1A74-5FA2-4533-A7D3-9997BE508B7E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F1D5B58-7BD0-4457-8595-5ED9D6677FD4}" type="pres">
      <dgm:prSet presAssocID="{90CC1A74-5FA2-4533-A7D3-9997BE508B7E}" presName="dummy" presStyleCnt="0"/>
      <dgm:spPr/>
    </dgm:pt>
    <dgm:pt modelId="{2A737C0B-BD58-4229-A1C3-E2A44E868CB9}" type="pres">
      <dgm:prSet presAssocID="{1C63C5B8-6BE7-4797-9F34-BD6AFDE7A4CD}" presName="sibTrans" presStyleLbl="sibTrans2D1" presStyleIdx="2" presStyleCnt="5"/>
      <dgm:spPr/>
      <dgm:t>
        <a:bodyPr/>
        <a:lstStyle/>
        <a:p>
          <a:endParaRPr lang="es-ES"/>
        </a:p>
      </dgm:t>
    </dgm:pt>
    <dgm:pt modelId="{65D72103-F6CF-452C-9010-CFD11BA6E749}" type="pres">
      <dgm:prSet presAssocID="{B336CD0B-2FAE-4744-A0E5-97102973AF98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2FCD261-8D10-444F-9BC7-E67A8370072E}" type="pres">
      <dgm:prSet presAssocID="{B336CD0B-2FAE-4744-A0E5-97102973AF98}" presName="dummy" presStyleCnt="0"/>
      <dgm:spPr/>
    </dgm:pt>
    <dgm:pt modelId="{229A783D-F5B2-4DCC-BA2E-5640D044789F}" type="pres">
      <dgm:prSet presAssocID="{B0BC49F9-573F-4CB9-A7E3-46163D43B0D1}" presName="sibTrans" presStyleLbl="sibTrans2D1" presStyleIdx="3" presStyleCnt="5"/>
      <dgm:spPr/>
      <dgm:t>
        <a:bodyPr/>
        <a:lstStyle/>
        <a:p>
          <a:endParaRPr lang="es-ES"/>
        </a:p>
      </dgm:t>
    </dgm:pt>
    <dgm:pt modelId="{828FFAB4-A0B0-4171-B4B2-8E8E2E34C107}" type="pres">
      <dgm:prSet presAssocID="{230A00C1-B5BF-4ED8-9D65-B454971FDD48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96BD25B-FA54-4A0B-A45B-EFBAA1988F9D}" type="pres">
      <dgm:prSet presAssocID="{230A00C1-B5BF-4ED8-9D65-B454971FDD48}" presName="dummy" presStyleCnt="0"/>
      <dgm:spPr/>
    </dgm:pt>
    <dgm:pt modelId="{51CBF562-63DC-42D1-8859-F0871ACACB46}" type="pres">
      <dgm:prSet presAssocID="{C595CFDF-6496-4357-BB7B-8DEBC4C7DB75}" presName="sibTrans" presStyleLbl="sibTrans2D1" presStyleIdx="4" presStyleCnt="5"/>
      <dgm:spPr/>
      <dgm:t>
        <a:bodyPr/>
        <a:lstStyle/>
        <a:p>
          <a:endParaRPr lang="es-ES"/>
        </a:p>
      </dgm:t>
    </dgm:pt>
  </dgm:ptLst>
  <dgm:cxnLst>
    <dgm:cxn modelId="{7B45E7BF-C2F5-473A-B4BF-A55AB9CC9B77}" type="presOf" srcId="{B0BC49F9-573F-4CB9-A7E3-46163D43B0D1}" destId="{229A783D-F5B2-4DCC-BA2E-5640D044789F}" srcOrd="0" destOrd="0" presId="urn:microsoft.com/office/officeart/2005/8/layout/radial6"/>
    <dgm:cxn modelId="{59E47C94-3E56-47D8-8D1F-0C4A8F2B9C04}" srcId="{CD789EEF-4B5E-43DD-B856-0213893032FF}" destId="{B336CD0B-2FAE-4744-A0E5-97102973AF98}" srcOrd="3" destOrd="0" parTransId="{2D8D52C5-8E3A-46BF-B559-81B0B517AFF1}" sibTransId="{B0BC49F9-573F-4CB9-A7E3-46163D43B0D1}"/>
    <dgm:cxn modelId="{D168AB2D-E92C-46B7-8C57-DFA64267A923}" type="presOf" srcId="{8EBA43C8-9012-4EA0-B106-6FE159AD46CF}" destId="{BD6582BC-7D62-4B6F-A5D1-0AE57EEA3EFD}" srcOrd="0" destOrd="0" presId="urn:microsoft.com/office/officeart/2005/8/layout/radial6"/>
    <dgm:cxn modelId="{DA55D248-9ADC-4440-B786-9EEA5C4B7003}" type="presOf" srcId="{C595CFDF-6496-4357-BB7B-8DEBC4C7DB75}" destId="{51CBF562-63DC-42D1-8859-F0871ACACB46}" srcOrd="0" destOrd="0" presId="urn:microsoft.com/office/officeart/2005/8/layout/radial6"/>
    <dgm:cxn modelId="{5D42909B-FD43-4141-952D-6136B5FD3B36}" srcId="{CD789EEF-4B5E-43DD-B856-0213893032FF}" destId="{230A00C1-B5BF-4ED8-9D65-B454971FDD48}" srcOrd="4" destOrd="0" parTransId="{5EC10D86-1DBC-4A34-8D7F-87549E44E59B}" sibTransId="{C595CFDF-6496-4357-BB7B-8DEBC4C7DB75}"/>
    <dgm:cxn modelId="{AC9B14BC-75A9-4A80-B107-3A46BCB90DAC}" type="presOf" srcId="{A7AB3396-1C05-4844-AE94-8674FDE6C754}" destId="{4B56FDDB-B44E-4281-A5F3-2F52349AD1BA}" srcOrd="0" destOrd="0" presId="urn:microsoft.com/office/officeart/2005/8/layout/radial6"/>
    <dgm:cxn modelId="{16BE8DB4-08AA-4C60-A24D-32289B705092}" type="presOf" srcId="{230A00C1-B5BF-4ED8-9D65-B454971FDD48}" destId="{828FFAB4-A0B0-4171-B4B2-8E8E2E34C107}" srcOrd="0" destOrd="0" presId="urn:microsoft.com/office/officeart/2005/8/layout/radial6"/>
    <dgm:cxn modelId="{BD019B58-2E29-4FC2-8305-46F80FDA4879}" type="presOf" srcId="{50393109-4215-430A-83B7-DA6AC511BBB4}" destId="{FD270AAC-50A3-4636-B194-94E1C3F6E757}" srcOrd="0" destOrd="0" presId="urn:microsoft.com/office/officeart/2005/8/layout/radial6"/>
    <dgm:cxn modelId="{539B9F03-498F-4C83-8B37-457F080E9BCD}" type="presOf" srcId="{90CC1A74-5FA2-4533-A7D3-9997BE508B7E}" destId="{6F810E4F-8574-42C0-86A4-A217C02538AB}" srcOrd="0" destOrd="0" presId="urn:microsoft.com/office/officeart/2005/8/layout/radial6"/>
    <dgm:cxn modelId="{1FED2F1F-7EDB-48D9-AC11-272C325F590D}" type="presOf" srcId="{1C63C5B8-6BE7-4797-9F34-BD6AFDE7A4CD}" destId="{2A737C0B-BD58-4229-A1C3-E2A44E868CB9}" srcOrd="0" destOrd="0" presId="urn:microsoft.com/office/officeart/2005/8/layout/radial6"/>
    <dgm:cxn modelId="{B534F401-3782-4941-95FE-F57F1C6BC3B7}" type="presOf" srcId="{D145ACA9-EADF-427B-B057-A3789CC70F81}" destId="{15FB489D-4744-42DD-8ABC-D9C0418A6E88}" srcOrd="0" destOrd="0" presId="urn:microsoft.com/office/officeart/2005/8/layout/radial6"/>
    <dgm:cxn modelId="{72A79097-6461-41C6-9332-2F4BCACF8ECE}" type="presOf" srcId="{661038A5-A781-483A-B3BE-3FC4F0B3FF7E}" destId="{027325E2-23C6-4C06-858B-81D8D052A85E}" srcOrd="0" destOrd="0" presId="urn:microsoft.com/office/officeart/2005/8/layout/radial6"/>
    <dgm:cxn modelId="{E92C0CB0-542F-483B-9928-7B82053D8B01}" type="presOf" srcId="{B336CD0B-2FAE-4744-A0E5-97102973AF98}" destId="{65D72103-F6CF-452C-9010-CFD11BA6E749}" srcOrd="0" destOrd="0" presId="urn:microsoft.com/office/officeart/2005/8/layout/radial6"/>
    <dgm:cxn modelId="{6C521F0C-E7C7-49CB-BBCF-E50952C8A103}" srcId="{661038A5-A781-483A-B3BE-3FC4F0B3FF7E}" destId="{CD789EEF-4B5E-43DD-B856-0213893032FF}" srcOrd="0" destOrd="0" parTransId="{3C02E6A9-ACFA-4A0B-BCA7-C0E7A7B7D576}" sibTransId="{28B2834F-F48A-4E43-9FFE-28646D0A4772}"/>
    <dgm:cxn modelId="{46D58BC3-1E6B-4468-B5FF-4DF8F2F4C767}" srcId="{CD789EEF-4B5E-43DD-B856-0213893032FF}" destId="{50393109-4215-430A-83B7-DA6AC511BBB4}" srcOrd="1" destOrd="0" parTransId="{97FCF809-BA55-4379-9BA7-F0CE4B74E875}" sibTransId="{A7AB3396-1C05-4844-AE94-8674FDE6C754}"/>
    <dgm:cxn modelId="{5378B383-ED04-458F-A0B9-A1998C575509}" srcId="{CD789EEF-4B5E-43DD-B856-0213893032FF}" destId="{90CC1A74-5FA2-4533-A7D3-9997BE508B7E}" srcOrd="2" destOrd="0" parTransId="{C77A45DF-C805-4419-A414-9691B5533B0F}" sibTransId="{1C63C5B8-6BE7-4797-9F34-BD6AFDE7A4CD}"/>
    <dgm:cxn modelId="{2DD76791-EEE3-404F-A5FD-E3CCAA3838FA}" srcId="{CD789EEF-4B5E-43DD-B856-0213893032FF}" destId="{8EBA43C8-9012-4EA0-B106-6FE159AD46CF}" srcOrd="0" destOrd="0" parTransId="{CE87F387-1F98-4174-BA90-BEDB0C412A00}" sibTransId="{D145ACA9-EADF-427B-B057-A3789CC70F81}"/>
    <dgm:cxn modelId="{EC460B31-FA6B-4A20-ACCE-013FD46E2549}" type="presOf" srcId="{CD789EEF-4B5E-43DD-B856-0213893032FF}" destId="{4D5002D5-010C-429B-8E83-03E155A5B707}" srcOrd="0" destOrd="0" presId="urn:microsoft.com/office/officeart/2005/8/layout/radial6"/>
    <dgm:cxn modelId="{2FC5C4F1-CA51-412B-B357-B7A5D7E0B194}" type="presParOf" srcId="{027325E2-23C6-4C06-858B-81D8D052A85E}" destId="{4D5002D5-010C-429B-8E83-03E155A5B707}" srcOrd="0" destOrd="0" presId="urn:microsoft.com/office/officeart/2005/8/layout/radial6"/>
    <dgm:cxn modelId="{BC3F54C0-F08E-4492-9A74-C3B03DD0EBD2}" type="presParOf" srcId="{027325E2-23C6-4C06-858B-81D8D052A85E}" destId="{BD6582BC-7D62-4B6F-A5D1-0AE57EEA3EFD}" srcOrd="1" destOrd="0" presId="urn:microsoft.com/office/officeart/2005/8/layout/radial6"/>
    <dgm:cxn modelId="{3D22E0E1-A6AC-45A3-9947-D458CE75D2B2}" type="presParOf" srcId="{027325E2-23C6-4C06-858B-81D8D052A85E}" destId="{2E112B4B-4AC3-4523-B3DE-6ACAE9149B68}" srcOrd="2" destOrd="0" presId="urn:microsoft.com/office/officeart/2005/8/layout/radial6"/>
    <dgm:cxn modelId="{51899861-F655-448E-BAD3-95937839D052}" type="presParOf" srcId="{027325E2-23C6-4C06-858B-81D8D052A85E}" destId="{15FB489D-4744-42DD-8ABC-D9C0418A6E88}" srcOrd="3" destOrd="0" presId="urn:microsoft.com/office/officeart/2005/8/layout/radial6"/>
    <dgm:cxn modelId="{9E02A224-BCA3-4BF8-ADB1-7BB2D95DBA8E}" type="presParOf" srcId="{027325E2-23C6-4C06-858B-81D8D052A85E}" destId="{FD270AAC-50A3-4636-B194-94E1C3F6E757}" srcOrd="4" destOrd="0" presId="urn:microsoft.com/office/officeart/2005/8/layout/radial6"/>
    <dgm:cxn modelId="{824F1A89-68F3-4228-88CC-5EF767ADC12D}" type="presParOf" srcId="{027325E2-23C6-4C06-858B-81D8D052A85E}" destId="{C710FEDE-8B84-48B5-A210-3EF4A3DDAC67}" srcOrd="5" destOrd="0" presId="urn:microsoft.com/office/officeart/2005/8/layout/radial6"/>
    <dgm:cxn modelId="{C623939E-DA09-433A-A507-2226E905A6A9}" type="presParOf" srcId="{027325E2-23C6-4C06-858B-81D8D052A85E}" destId="{4B56FDDB-B44E-4281-A5F3-2F52349AD1BA}" srcOrd="6" destOrd="0" presId="urn:microsoft.com/office/officeart/2005/8/layout/radial6"/>
    <dgm:cxn modelId="{3DC74DC9-C01F-44F7-830B-1796EFA9DD2B}" type="presParOf" srcId="{027325E2-23C6-4C06-858B-81D8D052A85E}" destId="{6F810E4F-8574-42C0-86A4-A217C02538AB}" srcOrd="7" destOrd="0" presId="urn:microsoft.com/office/officeart/2005/8/layout/radial6"/>
    <dgm:cxn modelId="{1666E65B-52FF-411B-A44A-F4994FBFA6D0}" type="presParOf" srcId="{027325E2-23C6-4C06-858B-81D8D052A85E}" destId="{FF1D5B58-7BD0-4457-8595-5ED9D6677FD4}" srcOrd="8" destOrd="0" presId="urn:microsoft.com/office/officeart/2005/8/layout/radial6"/>
    <dgm:cxn modelId="{BB9468E3-A96C-4FCC-BE50-D73FC890FF2A}" type="presParOf" srcId="{027325E2-23C6-4C06-858B-81D8D052A85E}" destId="{2A737C0B-BD58-4229-A1C3-E2A44E868CB9}" srcOrd="9" destOrd="0" presId="urn:microsoft.com/office/officeart/2005/8/layout/radial6"/>
    <dgm:cxn modelId="{5972E612-BB19-450F-96E7-B61C41330735}" type="presParOf" srcId="{027325E2-23C6-4C06-858B-81D8D052A85E}" destId="{65D72103-F6CF-452C-9010-CFD11BA6E749}" srcOrd="10" destOrd="0" presId="urn:microsoft.com/office/officeart/2005/8/layout/radial6"/>
    <dgm:cxn modelId="{5D0531D3-C19F-46E7-95D4-0DC8471F1C65}" type="presParOf" srcId="{027325E2-23C6-4C06-858B-81D8D052A85E}" destId="{82FCD261-8D10-444F-9BC7-E67A8370072E}" srcOrd="11" destOrd="0" presId="urn:microsoft.com/office/officeart/2005/8/layout/radial6"/>
    <dgm:cxn modelId="{34B62483-1796-4084-A71D-116F498F167B}" type="presParOf" srcId="{027325E2-23C6-4C06-858B-81D8D052A85E}" destId="{229A783D-F5B2-4DCC-BA2E-5640D044789F}" srcOrd="12" destOrd="0" presId="urn:microsoft.com/office/officeart/2005/8/layout/radial6"/>
    <dgm:cxn modelId="{7B8B6983-E6F0-4554-B6F4-F1D54BC5C5A1}" type="presParOf" srcId="{027325E2-23C6-4C06-858B-81D8D052A85E}" destId="{828FFAB4-A0B0-4171-B4B2-8E8E2E34C107}" srcOrd="13" destOrd="0" presId="urn:microsoft.com/office/officeart/2005/8/layout/radial6"/>
    <dgm:cxn modelId="{819FC372-5D14-4173-8E25-7FDA6B41F75D}" type="presParOf" srcId="{027325E2-23C6-4C06-858B-81D8D052A85E}" destId="{396BD25B-FA54-4A0B-A45B-EFBAA1988F9D}" srcOrd="14" destOrd="0" presId="urn:microsoft.com/office/officeart/2005/8/layout/radial6"/>
    <dgm:cxn modelId="{89777FE2-DC97-4DFD-A97D-6803DE0DC16B}" type="presParOf" srcId="{027325E2-23C6-4C06-858B-81D8D052A85E}" destId="{51CBF562-63DC-42D1-8859-F0871ACACB46}" srcOrd="15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61038A5-A781-483A-B3BE-3FC4F0B3FF7E}" type="doc">
      <dgm:prSet loTypeId="urn:microsoft.com/office/officeart/2005/8/layout/radial6" loCatId="cycle" qsTypeId="urn:microsoft.com/office/officeart/2005/8/quickstyle/3d7" qsCatId="3D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8EBA43C8-9012-4EA0-B106-6FE159AD46CF}">
      <dgm:prSet phldrT="[Text]" custT="1"/>
      <dgm:spPr/>
      <dgm:t>
        <a:bodyPr rtlCol="0"/>
        <a:lstStyle/>
        <a:p>
          <a:pPr rtl="0"/>
          <a:r>
            <a:rPr lang="ca-ES" sz="1400" b="0" i="0" noProof="0" dirty="0"/>
            <a:t>Anàlisis funcional</a:t>
          </a:r>
          <a:endParaRPr lang="ca-ES" sz="1400" noProof="0" dirty="0"/>
        </a:p>
      </dgm:t>
      <dgm:extLst>
        <a:ext uri="{E40237B7-FDA0-4F09-8148-C483321AD2D9}">
          <dgm14:cNvPr xmlns:dgm14="http://schemas.microsoft.com/office/drawing/2010/diagram" id="0" name="" title="Task 1- global data"/>
        </a:ext>
      </dgm:extLst>
    </dgm:pt>
    <dgm:pt modelId="{CE87F387-1F98-4174-BA90-BEDB0C412A00}" type="parTrans" cxnId="{2DD76791-EEE3-404F-A5FD-E3CCAA3838FA}">
      <dgm:prSet/>
      <dgm:spPr/>
      <dgm:t>
        <a:bodyPr rtlCol="0"/>
        <a:lstStyle/>
        <a:p>
          <a:pPr rtl="0"/>
          <a:endParaRPr lang="en-US"/>
        </a:p>
      </dgm:t>
    </dgm:pt>
    <dgm:pt modelId="{D145ACA9-EADF-427B-B057-A3789CC70F81}" type="sibTrans" cxnId="{2DD76791-EEE3-404F-A5FD-E3CCAA3838FA}">
      <dgm:prSet/>
      <dgm:spPr/>
      <dgm:t>
        <a:bodyPr rtlCol="0"/>
        <a:lstStyle/>
        <a:p>
          <a:pPr rtl="0"/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CD789EEF-4B5E-43DD-B856-0213893032FF}">
      <dgm:prSet phldrT="[Text]" custT="1"/>
      <dgm:spPr/>
      <dgm:t>
        <a:bodyPr rtlCol="0"/>
        <a:lstStyle/>
        <a:p>
          <a:pPr rtl="0"/>
          <a:r>
            <a:rPr lang="ca-ES" sz="1600" b="1" noProof="0" dirty="0">
              <a:solidFill>
                <a:schemeClr val="bg1"/>
              </a:solidFill>
            </a:rPr>
            <a:t>Desenvolu-pament</a:t>
          </a:r>
        </a:p>
      </dgm:t>
      <dgm:extLst>
        <a:ext uri="{E40237B7-FDA0-4F09-8148-C483321AD2D9}">
          <dgm14:cNvPr xmlns:dgm14="http://schemas.microsoft.com/office/drawing/2010/diagram" id="0" name="" title="Group- research network"/>
        </a:ext>
      </dgm:extLst>
    </dgm:pt>
    <dgm:pt modelId="{3C02E6A9-ACFA-4A0B-BCA7-C0E7A7B7D576}" type="parTrans" cxnId="{6C521F0C-E7C7-49CB-BBCF-E50952C8A103}">
      <dgm:prSet/>
      <dgm:spPr/>
      <dgm:t>
        <a:bodyPr rtlCol="0"/>
        <a:lstStyle/>
        <a:p>
          <a:pPr rtl="0"/>
          <a:endParaRPr lang="en-US"/>
        </a:p>
      </dgm:t>
    </dgm:pt>
    <dgm:pt modelId="{28B2834F-F48A-4E43-9FFE-28646D0A4772}" type="sibTrans" cxnId="{6C521F0C-E7C7-49CB-BBCF-E50952C8A103}">
      <dgm:prSet/>
      <dgm:spPr/>
      <dgm:t>
        <a:bodyPr rtlCol="0"/>
        <a:lstStyle/>
        <a:p>
          <a:pPr rtl="0"/>
          <a:endParaRPr lang="en-US"/>
        </a:p>
      </dgm:t>
    </dgm:pt>
    <dgm:pt modelId="{794BBE3A-B196-4949-B3E9-54EBE12D5A82}">
      <dgm:prSet phldrT="[Text]" custT="1"/>
      <dgm:spPr/>
      <dgm:t>
        <a:bodyPr rtlCol="0"/>
        <a:lstStyle/>
        <a:p>
          <a:pPr rtl="0"/>
          <a:r>
            <a:rPr lang="ca-ES" sz="1400" noProof="0" dirty="0"/>
            <a:t>Back-end web</a:t>
          </a:r>
        </a:p>
      </dgm:t>
      <dgm:extLst>
        <a:ext uri="{E40237B7-FDA0-4F09-8148-C483321AD2D9}">
          <dgm14:cNvPr xmlns:dgm14="http://schemas.microsoft.com/office/drawing/2010/diagram" id="0" name="" title="Task 1- global data"/>
        </a:ext>
      </dgm:extLst>
    </dgm:pt>
    <dgm:pt modelId="{2B9671BB-8F48-4753-84A3-18A841F345CB}" type="parTrans" cxnId="{E75D1C09-6437-4782-B092-38DFAAB9F9C0}">
      <dgm:prSet/>
      <dgm:spPr/>
      <dgm:t>
        <a:bodyPr/>
        <a:lstStyle/>
        <a:p>
          <a:endParaRPr lang="es-ES"/>
        </a:p>
      </dgm:t>
    </dgm:pt>
    <dgm:pt modelId="{246DF0B5-1432-431E-A500-36CE549AB8CB}" type="sibTrans" cxnId="{E75D1C09-6437-4782-B092-38DFAAB9F9C0}">
      <dgm:prSet/>
      <dgm:spPr/>
      <dgm:t>
        <a:bodyPr/>
        <a:lstStyle/>
        <a:p>
          <a:endParaRPr lang="es-ES"/>
        </a:p>
      </dgm:t>
    </dgm:pt>
    <dgm:pt modelId="{83E1F314-1A8C-4082-A790-5688D445736E}">
      <dgm:prSet phldrT="[Text]" custT="1"/>
      <dgm:spPr/>
      <dgm:t>
        <a:bodyPr rtlCol="0"/>
        <a:lstStyle/>
        <a:p>
          <a:pPr rtl="0"/>
          <a:r>
            <a:rPr lang="ca-ES" sz="1400" b="0" i="0" noProof="0" dirty="0"/>
            <a:t>Front-</a:t>
          </a:r>
          <a:r>
            <a:rPr lang="ca-ES" sz="1400" b="0" i="0" noProof="0" dirty="0" err="1"/>
            <a:t>end</a:t>
          </a:r>
          <a:r>
            <a:rPr lang="ca-ES" sz="1400" b="0" i="0" noProof="0" dirty="0"/>
            <a:t> web</a:t>
          </a:r>
          <a:endParaRPr lang="ca-ES" sz="1400" noProof="0" dirty="0"/>
        </a:p>
      </dgm:t>
      <dgm:extLst>
        <a:ext uri="{E40237B7-FDA0-4F09-8148-C483321AD2D9}">
          <dgm14:cNvPr xmlns:dgm14="http://schemas.microsoft.com/office/drawing/2010/diagram" id="0" name="" title="Task 1- global data"/>
        </a:ext>
      </dgm:extLst>
    </dgm:pt>
    <dgm:pt modelId="{866F921B-C9BA-4B01-8573-35FB854607CF}" type="parTrans" cxnId="{BFEACC65-23A2-4EF3-A6AC-61E44E079CD4}">
      <dgm:prSet/>
      <dgm:spPr/>
      <dgm:t>
        <a:bodyPr/>
        <a:lstStyle/>
        <a:p>
          <a:endParaRPr lang="es-ES"/>
        </a:p>
      </dgm:t>
    </dgm:pt>
    <dgm:pt modelId="{2B2CD37C-0F76-4101-9AD7-5B231301D4C1}" type="sibTrans" cxnId="{BFEACC65-23A2-4EF3-A6AC-61E44E079CD4}">
      <dgm:prSet/>
      <dgm:spPr/>
      <dgm:t>
        <a:bodyPr/>
        <a:lstStyle/>
        <a:p>
          <a:endParaRPr lang="es-ES"/>
        </a:p>
      </dgm:t>
    </dgm:pt>
    <dgm:pt modelId="{4716877D-BC96-4575-8FB9-8366FAA0764F}">
      <dgm:prSet phldrT="[Text]" custT="1"/>
      <dgm:spPr/>
      <dgm:t>
        <a:bodyPr rtlCol="0"/>
        <a:lstStyle/>
        <a:p>
          <a:pPr rtl="0"/>
          <a:r>
            <a:rPr lang="ca-ES" sz="1400" noProof="0" dirty="0"/>
            <a:t>Proves laboratori</a:t>
          </a:r>
        </a:p>
      </dgm:t>
      <dgm:extLst>
        <a:ext uri="{E40237B7-FDA0-4F09-8148-C483321AD2D9}">
          <dgm14:cNvPr xmlns:dgm14="http://schemas.microsoft.com/office/drawing/2010/diagram" id="0" name="" title="Task 1- global data"/>
        </a:ext>
      </dgm:extLst>
    </dgm:pt>
    <dgm:pt modelId="{6FE2787E-85FB-45A1-8F65-3330CDC0DDF8}" type="parTrans" cxnId="{2D1FA193-EE5B-4E7F-8F61-E413F445D5AB}">
      <dgm:prSet/>
      <dgm:spPr/>
      <dgm:t>
        <a:bodyPr/>
        <a:lstStyle/>
        <a:p>
          <a:endParaRPr lang="es-ES"/>
        </a:p>
      </dgm:t>
    </dgm:pt>
    <dgm:pt modelId="{EAB29179-E96C-4434-9FF9-7EB54A6B759A}" type="sibTrans" cxnId="{2D1FA193-EE5B-4E7F-8F61-E413F445D5AB}">
      <dgm:prSet/>
      <dgm:spPr/>
      <dgm:t>
        <a:bodyPr/>
        <a:lstStyle/>
        <a:p>
          <a:endParaRPr lang="es-ES"/>
        </a:p>
      </dgm:t>
    </dgm:pt>
    <dgm:pt modelId="{BE3D8B23-32F9-4FB0-A9BE-CB74243ADEF7}" type="pres">
      <dgm:prSet presAssocID="{661038A5-A781-483A-B3BE-3FC4F0B3FF7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6059085A-C51D-4ED0-919F-912855EE948E}" type="pres">
      <dgm:prSet presAssocID="{CD789EEF-4B5E-43DD-B856-0213893032FF}" presName="centerShape" presStyleLbl="node0" presStyleIdx="0" presStyleCnt="1"/>
      <dgm:spPr/>
      <dgm:t>
        <a:bodyPr/>
        <a:lstStyle/>
        <a:p>
          <a:endParaRPr lang="es-ES"/>
        </a:p>
      </dgm:t>
    </dgm:pt>
    <dgm:pt modelId="{EAC84551-F35B-4DA6-A0C4-D69004F3FF05}" type="pres">
      <dgm:prSet presAssocID="{8EBA43C8-9012-4EA0-B106-6FE159AD46CF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1DE6C97-EFFF-47CE-84E2-4000B6A1C3DB}" type="pres">
      <dgm:prSet presAssocID="{8EBA43C8-9012-4EA0-B106-6FE159AD46CF}" presName="dummy" presStyleCnt="0"/>
      <dgm:spPr/>
    </dgm:pt>
    <dgm:pt modelId="{52CB78F9-F5AD-4CCB-B76E-3EA8D62B99A3}" type="pres">
      <dgm:prSet presAssocID="{D145ACA9-EADF-427B-B057-A3789CC70F81}" presName="sibTrans" presStyleLbl="sibTrans2D1" presStyleIdx="0" presStyleCnt="4"/>
      <dgm:spPr/>
      <dgm:t>
        <a:bodyPr/>
        <a:lstStyle/>
        <a:p>
          <a:endParaRPr lang="es-ES"/>
        </a:p>
      </dgm:t>
    </dgm:pt>
    <dgm:pt modelId="{169D48E9-0ADD-4165-846C-F41BDA64B683}" type="pres">
      <dgm:prSet presAssocID="{83E1F314-1A8C-4082-A790-5688D445736E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45D899C-2FEF-4682-A4B6-640F8DDDD693}" type="pres">
      <dgm:prSet presAssocID="{83E1F314-1A8C-4082-A790-5688D445736E}" presName="dummy" presStyleCnt="0"/>
      <dgm:spPr/>
    </dgm:pt>
    <dgm:pt modelId="{A5A007AB-EDE5-446F-AAEC-AE5D3AC67641}" type="pres">
      <dgm:prSet presAssocID="{2B2CD37C-0F76-4101-9AD7-5B231301D4C1}" presName="sibTrans" presStyleLbl="sibTrans2D1" presStyleIdx="1" presStyleCnt="4"/>
      <dgm:spPr/>
      <dgm:t>
        <a:bodyPr/>
        <a:lstStyle/>
        <a:p>
          <a:endParaRPr lang="es-ES"/>
        </a:p>
      </dgm:t>
    </dgm:pt>
    <dgm:pt modelId="{9CAE34F1-2C77-4411-91A5-81734FA0C8D4}" type="pres">
      <dgm:prSet presAssocID="{794BBE3A-B196-4949-B3E9-54EBE12D5A82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A7E50E9-A2BC-4777-A171-C4998718D324}" type="pres">
      <dgm:prSet presAssocID="{794BBE3A-B196-4949-B3E9-54EBE12D5A82}" presName="dummy" presStyleCnt="0"/>
      <dgm:spPr/>
    </dgm:pt>
    <dgm:pt modelId="{9F3549B3-797E-4335-B2A1-108EC267FFC0}" type="pres">
      <dgm:prSet presAssocID="{246DF0B5-1432-431E-A500-36CE549AB8CB}" presName="sibTrans" presStyleLbl="sibTrans2D1" presStyleIdx="2" presStyleCnt="4"/>
      <dgm:spPr/>
      <dgm:t>
        <a:bodyPr/>
        <a:lstStyle/>
        <a:p>
          <a:endParaRPr lang="es-ES"/>
        </a:p>
      </dgm:t>
    </dgm:pt>
    <dgm:pt modelId="{C202CD62-4F40-4146-A376-52DA6860582F}" type="pres">
      <dgm:prSet presAssocID="{4716877D-BC96-4575-8FB9-8366FAA0764F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8A04B19-8ECD-4DA3-A61E-5FA338B07BB1}" type="pres">
      <dgm:prSet presAssocID="{4716877D-BC96-4575-8FB9-8366FAA0764F}" presName="dummy" presStyleCnt="0"/>
      <dgm:spPr/>
    </dgm:pt>
    <dgm:pt modelId="{BCA9E12C-C031-44C5-9E59-22F38073DC63}" type="pres">
      <dgm:prSet presAssocID="{EAB29179-E96C-4434-9FF9-7EB54A6B759A}" presName="sibTrans" presStyleLbl="sibTrans2D1" presStyleIdx="3" presStyleCnt="4"/>
      <dgm:spPr/>
      <dgm:t>
        <a:bodyPr/>
        <a:lstStyle/>
        <a:p>
          <a:endParaRPr lang="es-ES"/>
        </a:p>
      </dgm:t>
    </dgm:pt>
  </dgm:ptLst>
  <dgm:cxnLst>
    <dgm:cxn modelId="{5EF3DC09-512A-42D2-BDA0-AA5E067A3284}" type="presOf" srcId="{83E1F314-1A8C-4082-A790-5688D445736E}" destId="{169D48E9-0ADD-4165-846C-F41BDA64B683}" srcOrd="0" destOrd="0" presId="urn:microsoft.com/office/officeart/2005/8/layout/radial6"/>
    <dgm:cxn modelId="{BFEACC65-23A2-4EF3-A6AC-61E44E079CD4}" srcId="{CD789EEF-4B5E-43DD-B856-0213893032FF}" destId="{83E1F314-1A8C-4082-A790-5688D445736E}" srcOrd="1" destOrd="0" parTransId="{866F921B-C9BA-4B01-8573-35FB854607CF}" sibTransId="{2B2CD37C-0F76-4101-9AD7-5B231301D4C1}"/>
    <dgm:cxn modelId="{2DD76791-EEE3-404F-A5FD-E3CCAA3838FA}" srcId="{CD789EEF-4B5E-43DD-B856-0213893032FF}" destId="{8EBA43C8-9012-4EA0-B106-6FE159AD46CF}" srcOrd="0" destOrd="0" parTransId="{CE87F387-1F98-4174-BA90-BEDB0C412A00}" sibTransId="{D145ACA9-EADF-427B-B057-A3789CC70F81}"/>
    <dgm:cxn modelId="{9FDE18B8-0949-4CC2-9130-7C2F9E790B72}" type="presOf" srcId="{794BBE3A-B196-4949-B3E9-54EBE12D5A82}" destId="{9CAE34F1-2C77-4411-91A5-81734FA0C8D4}" srcOrd="0" destOrd="0" presId="urn:microsoft.com/office/officeart/2005/8/layout/radial6"/>
    <dgm:cxn modelId="{C59358B9-385D-4DAF-8C53-D5BB8BD5879D}" type="presOf" srcId="{2B2CD37C-0F76-4101-9AD7-5B231301D4C1}" destId="{A5A007AB-EDE5-446F-AAEC-AE5D3AC67641}" srcOrd="0" destOrd="0" presId="urn:microsoft.com/office/officeart/2005/8/layout/radial6"/>
    <dgm:cxn modelId="{41B61DF9-B3F4-4672-852E-B64F2B87AD0B}" type="presOf" srcId="{EAB29179-E96C-4434-9FF9-7EB54A6B759A}" destId="{BCA9E12C-C031-44C5-9E59-22F38073DC63}" srcOrd="0" destOrd="0" presId="urn:microsoft.com/office/officeart/2005/8/layout/radial6"/>
    <dgm:cxn modelId="{7A20E776-FA04-4E2C-AB11-D44CCC2A0E7D}" type="presOf" srcId="{4716877D-BC96-4575-8FB9-8366FAA0764F}" destId="{C202CD62-4F40-4146-A376-52DA6860582F}" srcOrd="0" destOrd="0" presId="urn:microsoft.com/office/officeart/2005/8/layout/radial6"/>
    <dgm:cxn modelId="{6C521F0C-E7C7-49CB-BBCF-E50952C8A103}" srcId="{661038A5-A781-483A-B3BE-3FC4F0B3FF7E}" destId="{CD789EEF-4B5E-43DD-B856-0213893032FF}" srcOrd="0" destOrd="0" parTransId="{3C02E6A9-ACFA-4A0B-BCA7-C0E7A7B7D576}" sibTransId="{28B2834F-F48A-4E43-9FFE-28646D0A4772}"/>
    <dgm:cxn modelId="{2D1FA193-EE5B-4E7F-8F61-E413F445D5AB}" srcId="{CD789EEF-4B5E-43DD-B856-0213893032FF}" destId="{4716877D-BC96-4575-8FB9-8366FAA0764F}" srcOrd="3" destOrd="0" parTransId="{6FE2787E-85FB-45A1-8F65-3330CDC0DDF8}" sibTransId="{EAB29179-E96C-4434-9FF9-7EB54A6B759A}"/>
    <dgm:cxn modelId="{F911B9FA-06EF-4DC8-AE09-E8EF520675C5}" type="presOf" srcId="{8EBA43C8-9012-4EA0-B106-6FE159AD46CF}" destId="{EAC84551-F35B-4DA6-A0C4-D69004F3FF05}" srcOrd="0" destOrd="0" presId="urn:microsoft.com/office/officeart/2005/8/layout/radial6"/>
    <dgm:cxn modelId="{9AB5AA61-1F9C-4AF6-82BB-8C7CBE2CA914}" type="presOf" srcId="{D145ACA9-EADF-427B-B057-A3789CC70F81}" destId="{52CB78F9-F5AD-4CCB-B76E-3EA8D62B99A3}" srcOrd="0" destOrd="0" presId="urn:microsoft.com/office/officeart/2005/8/layout/radial6"/>
    <dgm:cxn modelId="{96B5BC91-BA05-4F0D-843B-3655374370A7}" type="presOf" srcId="{661038A5-A781-483A-B3BE-3FC4F0B3FF7E}" destId="{BE3D8B23-32F9-4FB0-A9BE-CB74243ADEF7}" srcOrd="0" destOrd="0" presId="urn:microsoft.com/office/officeart/2005/8/layout/radial6"/>
    <dgm:cxn modelId="{E58D9AE0-F385-41E9-8E09-B34F59AB03E7}" type="presOf" srcId="{246DF0B5-1432-431E-A500-36CE549AB8CB}" destId="{9F3549B3-797E-4335-B2A1-108EC267FFC0}" srcOrd="0" destOrd="0" presId="urn:microsoft.com/office/officeart/2005/8/layout/radial6"/>
    <dgm:cxn modelId="{E75D1C09-6437-4782-B092-38DFAAB9F9C0}" srcId="{CD789EEF-4B5E-43DD-B856-0213893032FF}" destId="{794BBE3A-B196-4949-B3E9-54EBE12D5A82}" srcOrd="2" destOrd="0" parTransId="{2B9671BB-8F48-4753-84A3-18A841F345CB}" sibTransId="{246DF0B5-1432-431E-A500-36CE549AB8CB}"/>
    <dgm:cxn modelId="{9F4E241E-DF3F-45D4-890C-A371907EF031}" type="presOf" srcId="{CD789EEF-4B5E-43DD-B856-0213893032FF}" destId="{6059085A-C51D-4ED0-919F-912855EE948E}" srcOrd="0" destOrd="0" presId="urn:microsoft.com/office/officeart/2005/8/layout/radial6"/>
    <dgm:cxn modelId="{F9D89BA0-C01F-44ED-9086-7B9964CE8CF0}" type="presParOf" srcId="{BE3D8B23-32F9-4FB0-A9BE-CB74243ADEF7}" destId="{6059085A-C51D-4ED0-919F-912855EE948E}" srcOrd="0" destOrd="0" presId="urn:microsoft.com/office/officeart/2005/8/layout/radial6"/>
    <dgm:cxn modelId="{9E2B61C0-A052-44AA-95A4-A3259349BF94}" type="presParOf" srcId="{BE3D8B23-32F9-4FB0-A9BE-CB74243ADEF7}" destId="{EAC84551-F35B-4DA6-A0C4-D69004F3FF05}" srcOrd="1" destOrd="0" presId="urn:microsoft.com/office/officeart/2005/8/layout/radial6"/>
    <dgm:cxn modelId="{08DF6EE9-291F-4853-A750-2EEA935933A2}" type="presParOf" srcId="{BE3D8B23-32F9-4FB0-A9BE-CB74243ADEF7}" destId="{31DE6C97-EFFF-47CE-84E2-4000B6A1C3DB}" srcOrd="2" destOrd="0" presId="urn:microsoft.com/office/officeart/2005/8/layout/radial6"/>
    <dgm:cxn modelId="{544C39CA-F9D9-4FF9-AEEE-8DFD1A67446F}" type="presParOf" srcId="{BE3D8B23-32F9-4FB0-A9BE-CB74243ADEF7}" destId="{52CB78F9-F5AD-4CCB-B76E-3EA8D62B99A3}" srcOrd="3" destOrd="0" presId="urn:microsoft.com/office/officeart/2005/8/layout/radial6"/>
    <dgm:cxn modelId="{5790C32B-DC45-4BBE-BC14-AE3766B55D6C}" type="presParOf" srcId="{BE3D8B23-32F9-4FB0-A9BE-CB74243ADEF7}" destId="{169D48E9-0ADD-4165-846C-F41BDA64B683}" srcOrd="4" destOrd="0" presId="urn:microsoft.com/office/officeart/2005/8/layout/radial6"/>
    <dgm:cxn modelId="{424509A9-FD5E-41F3-B8D3-F71DDCFFDD93}" type="presParOf" srcId="{BE3D8B23-32F9-4FB0-A9BE-CB74243ADEF7}" destId="{345D899C-2FEF-4682-A4B6-640F8DDDD693}" srcOrd="5" destOrd="0" presId="urn:microsoft.com/office/officeart/2005/8/layout/radial6"/>
    <dgm:cxn modelId="{5D638121-857F-496F-BE85-3A42A3B83BAE}" type="presParOf" srcId="{BE3D8B23-32F9-4FB0-A9BE-CB74243ADEF7}" destId="{A5A007AB-EDE5-446F-AAEC-AE5D3AC67641}" srcOrd="6" destOrd="0" presId="urn:microsoft.com/office/officeart/2005/8/layout/radial6"/>
    <dgm:cxn modelId="{33A3DE23-49CA-4138-80F3-DDD5C8838BC9}" type="presParOf" srcId="{BE3D8B23-32F9-4FB0-A9BE-CB74243ADEF7}" destId="{9CAE34F1-2C77-4411-91A5-81734FA0C8D4}" srcOrd="7" destOrd="0" presId="urn:microsoft.com/office/officeart/2005/8/layout/radial6"/>
    <dgm:cxn modelId="{0A99876C-C99C-4776-921A-DFF0236C5B03}" type="presParOf" srcId="{BE3D8B23-32F9-4FB0-A9BE-CB74243ADEF7}" destId="{6A7E50E9-A2BC-4777-A171-C4998718D324}" srcOrd="8" destOrd="0" presId="urn:microsoft.com/office/officeart/2005/8/layout/radial6"/>
    <dgm:cxn modelId="{634A88ED-E2D7-4607-B404-5AD86133C1D8}" type="presParOf" srcId="{BE3D8B23-32F9-4FB0-A9BE-CB74243ADEF7}" destId="{9F3549B3-797E-4335-B2A1-108EC267FFC0}" srcOrd="9" destOrd="0" presId="urn:microsoft.com/office/officeart/2005/8/layout/radial6"/>
    <dgm:cxn modelId="{5B40A0DA-FCBD-48B4-89FD-301DA78728D5}" type="presParOf" srcId="{BE3D8B23-32F9-4FB0-A9BE-CB74243ADEF7}" destId="{C202CD62-4F40-4146-A376-52DA6860582F}" srcOrd="10" destOrd="0" presId="urn:microsoft.com/office/officeart/2005/8/layout/radial6"/>
    <dgm:cxn modelId="{2095FF87-E22D-465F-9E89-E61A4B2EBE5B}" type="presParOf" srcId="{BE3D8B23-32F9-4FB0-A9BE-CB74243ADEF7}" destId="{18A04B19-8ECD-4DA3-A61E-5FA338B07BB1}" srcOrd="11" destOrd="0" presId="urn:microsoft.com/office/officeart/2005/8/layout/radial6"/>
    <dgm:cxn modelId="{C0769A74-BC9B-4732-8781-98B8165AFD7C}" type="presParOf" srcId="{BE3D8B23-32F9-4FB0-A9BE-CB74243ADEF7}" destId="{BCA9E12C-C031-44C5-9E59-22F38073DC63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61038A5-A781-483A-B3BE-3FC4F0B3FF7E}" type="doc">
      <dgm:prSet loTypeId="urn:microsoft.com/office/officeart/2005/8/layout/radial6" loCatId="cycle" qsTypeId="urn:microsoft.com/office/officeart/2005/8/quickstyle/3d7" qsCatId="3D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CD789EEF-4B5E-43DD-B856-0213893032FF}">
      <dgm:prSet phldrT="[Text]" custT="1"/>
      <dgm:spPr/>
      <dgm:t>
        <a:bodyPr rtlCol="0"/>
        <a:lstStyle/>
        <a:p>
          <a:pPr rtl="0"/>
          <a:r>
            <a:rPr lang="ca-ES" sz="1600" b="1" noProof="0" dirty="0" err="1">
              <a:solidFill>
                <a:schemeClr val="bg1"/>
              </a:solidFill>
            </a:rPr>
            <a:t>Pre</a:t>
          </a:r>
          <a:r>
            <a:rPr lang="ca-ES" sz="1600" b="1" noProof="0" dirty="0">
              <a:solidFill>
                <a:schemeClr val="bg1"/>
              </a:solidFill>
            </a:rPr>
            <a:t>-producció</a:t>
          </a:r>
        </a:p>
      </dgm:t>
      <dgm:extLst>
        <a:ext uri="{E40237B7-FDA0-4F09-8148-C483321AD2D9}">
          <dgm14:cNvPr xmlns:dgm14="http://schemas.microsoft.com/office/drawing/2010/diagram" id="0" name="" title="Group- industry and technology markets "/>
        </a:ext>
      </dgm:extLst>
    </dgm:pt>
    <dgm:pt modelId="{3C02E6A9-ACFA-4A0B-BCA7-C0E7A7B7D576}" type="parTrans" cxnId="{6C521F0C-E7C7-49CB-BBCF-E50952C8A103}">
      <dgm:prSet/>
      <dgm:spPr/>
      <dgm:t>
        <a:bodyPr rtlCol="0"/>
        <a:lstStyle/>
        <a:p>
          <a:pPr rtl="0"/>
          <a:endParaRPr lang="en-US"/>
        </a:p>
      </dgm:t>
    </dgm:pt>
    <dgm:pt modelId="{28B2834F-F48A-4E43-9FFE-28646D0A4772}" type="sibTrans" cxnId="{6C521F0C-E7C7-49CB-BBCF-E50952C8A103}">
      <dgm:prSet/>
      <dgm:spPr/>
      <dgm:t>
        <a:bodyPr rtlCol="0"/>
        <a:lstStyle/>
        <a:p>
          <a:pPr rtl="0"/>
          <a:endParaRPr lang="en-US"/>
        </a:p>
      </dgm:t>
    </dgm:pt>
    <dgm:pt modelId="{73944C55-B574-4912-B6D4-96704765C5DA}">
      <dgm:prSet phldrT="[Text]" custT="1"/>
      <dgm:spPr/>
      <dgm:t>
        <a:bodyPr rtlCol="0"/>
        <a:lstStyle/>
        <a:p>
          <a:pPr rtl="0"/>
          <a:r>
            <a:rPr lang="ca-ES" sz="1400" noProof="0" dirty="0"/>
            <a:t>Proves entorn real</a:t>
          </a:r>
        </a:p>
      </dgm:t>
      <dgm:extLst>
        <a:ext uri="{E40237B7-FDA0-4F09-8148-C483321AD2D9}">
          <dgm14:cNvPr xmlns:dgm14="http://schemas.microsoft.com/office/drawing/2010/diagram" id="0" name="" title="Task 1- finance"/>
        </a:ext>
      </dgm:extLst>
    </dgm:pt>
    <dgm:pt modelId="{504D50CC-20F6-4E6F-9556-ABED24ADFDC1}" type="parTrans" cxnId="{8D360C82-0AC0-43F0-975A-3659E81DC079}">
      <dgm:prSet/>
      <dgm:spPr/>
      <dgm:t>
        <a:bodyPr rtlCol="0"/>
        <a:lstStyle/>
        <a:p>
          <a:pPr rtl="0"/>
          <a:endParaRPr lang="en-US"/>
        </a:p>
      </dgm:t>
    </dgm:pt>
    <dgm:pt modelId="{EA3F9B71-30C2-492E-9E0D-5C84A662F1B5}" type="sibTrans" cxnId="{8D360C82-0AC0-43F0-975A-3659E81DC079}">
      <dgm:prSet/>
      <dgm:spPr/>
      <dgm:t>
        <a:bodyPr rtlCol="0"/>
        <a:lstStyle/>
        <a:p>
          <a:pPr rtl="0"/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69EBE7D1-BE70-46BE-9D79-C5814DB3A871}">
      <dgm:prSet phldrT="[Text]" custT="1"/>
      <dgm:spPr/>
      <dgm:t>
        <a:bodyPr rtlCol="0"/>
        <a:lstStyle/>
        <a:p>
          <a:pPr rtl="0"/>
          <a:r>
            <a:rPr lang="ca-ES" sz="1400" noProof="0" dirty="0"/>
            <a:t>Revisió client</a:t>
          </a:r>
        </a:p>
      </dgm:t>
      <dgm:extLst>
        <a:ext uri="{E40237B7-FDA0-4F09-8148-C483321AD2D9}">
          <dgm14:cNvPr xmlns:dgm14="http://schemas.microsoft.com/office/drawing/2010/diagram" id="0" name="" title="Task 3- machinery"/>
        </a:ext>
      </dgm:extLst>
    </dgm:pt>
    <dgm:pt modelId="{627A88F5-2AA3-4C7F-A403-DF00BC694EFE}" type="parTrans" cxnId="{61C6190C-8806-43E0-948E-D75F8CB9111E}">
      <dgm:prSet/>
      <dgm:spPr/>
      <dgm:t>
        <a:bodyPr rtlCol="0"/>
        <a:lstStyle/>
        <a:p>
          <a:pPr rtl="0"/>
          <a:endParaRPr lang="en-US"/>
        </a:p>
      </dgm:t>
    </dgm:pt>
    <dgm:pt modelId="{307D811D-5444-4AA7-9B96-1D0EAD280298}" type="sibTrans" cxnId="{61C6190C-8806-43E0-948E-D75F8CB9111E}">
      <dgm:prSet/>
      <dgm:spPr/>
      <dgm:t>
        <a:bodyPr rtlCol="0"/>
        <a:lstStyle/>
        <a:p>
          <a:pPr rtl="0"/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3F284474-E89D-4B8C-8975-E7FAEEABCBB5}">
      <dgm:prSet phldrT="[Text]" custT="1"/>
      <dgm:spPr/>
      <dgm:t>
        <a:bodyPr rtlCol="0"/>
        <a:lstStyle/>
        <a:p>
          <a:pPr rtl="0"/>
          <a:r>
            <a:rPr lang="ca-ES" sz="1400" noProof="0" dirty="0"/>
            <a:t>Revisió vulnera-</a:t>
          </a:r>
          <a:r>
            <a:rPr lang="ca-ES" sz="1400" noProof="0" dirty="0" err="1"/>
            <a:t>bilitats</a:t>
          </a:r>
          <a:endParaRPr lang="ca-ES" sz="1400" noProof="0" dirty="0"/>
        </a:p>
      </dgm:t>
      <dgm:extLst>
        <a:ext uri="{E40237B7-FDA0-4F09-8148-C483321AD2D9}">
          <dgm14:cNvPr xmlns:dgm14="http://schemas.microsoft.com/office/drawing/2010/diagram" id="0" name="" title="Task 2- media"/>
        </a:ext>
      </dgm:extLst>
    </dgm:pt>
    <dgm:pt modelId="{48F1A7B9-58FB-42C1-B6C2-DFEAE8A48B4C}" type="parTrans" cxnId="{1D015BDF-9549-43E2-8256-4221F01FAF1B}">
      <dgm:prSet/>
      <dgm:spPr/>
      <dgm:t>
        <a:bodyPr rtlCol="0"/>
        <a:lstStyle/>
        <a:p>
          <a:pPr rtl="0"/>
          <a:endParaRPr lang="en-US"/>
        </a:p>
      </dgm:t>
    </dgm:pt>
    <dgm:pt modelId="{7259A812-0082-4ED4-99CB-FC40BD4FF4CF}" type="sibTrans" cxnId="{1D015BDF-9549-43E2-8256-4221F01FAF1B}">
      <dgm:prSet/>
      <dgm:spPr/>
      <dgm:t>
        <a:bodyPr rtlCol="0"/>
        <a:lstStyle/>
        <a:p>
          <a:pPr rtl="0"/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934E904C-2930-48B2-8587-2193A99A0C68}">
      <dgm:prSet phldrT="[Text]" custT="1"/>
      <dgm:spPr/>
      <dgm:t>
        <a:bodyPr rtlCol="0"/>
        <a:lstStyle/>
        <a:p>
          <a:pPr rtl="0"/>
          <a:r>
            <a:rPr lang="ca-ES" sz="1400" noProof="0" dirty="0"/>
            <a:t>Pilot</a:t>
          </a:r>
        </a:p>
      </dgm:t>
      <dgm:extLst>
        <a:ext uri="{E40237B7-FDA0-4F09-8148-C483321AD2D9}">
          <dgm14:cNvPr xmlns:dgm14="http://schemas.microsoft.com/office/drawing/2010/diagram" id="0" name="" title="Task 4- trade"/>
        </a:ext>
      </dgm:extLst>
    </dgm:pt>
    <dgm:pt modelId="{667B58EC-623F-43E2-B548-FEA53B13F2FF}" type="parTrans" cxnId="{C888B978-9E66-44C3-84F1-6B8B31A3D48E}">
      <dgm:prSet/>
      <dgm:spPr/>
      <dgm:t>
        <a:bodyPr rtlCol="0"/>
        <a:lstStyle/>
        <a:p>
          <a:pPr rtl="0"/>
          <a:endParaRPr lang="en-US"/>
        </a:p>
      </dgm:t>
    </dgm:pt>
    <dgm:pt modelId="{AF992532-F1C5-49FB-97CF-BBDE63990D2E}" type="sibTrans" cxnId="{C888B978-9E66-44C3-84F1-6B8B31A3D48E}">
      <dgm:prSet/>
      <dgm:spPr/>
      <dgm:t>
        <a:bodyPr rtlCol="0"/>
        <a:lstStyle/>
        <a:p>
          <a:pPr rtl="0"/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title="Colored circle connected to tasks"/>
        </a:ext>
      </dgm:extLst>
    </dgm:pt>
    <dgm:pt modelId="{027325E2-23C6-4C06-858B-81D8D052A85E}" type="pres">
      <dgm:prSet presAssocID="{661038A5-A781-483A-B3BE-3FC4F0B3FF7E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4D5002D5-010C-429B-8E83-03E155A5B707}" type="pres">
      <dgm:prSet presAssocID="{CD789EEF-4B5E-43DD-B856-0213893032FF}" presName="centerShape" presStyleLbl="node0" presStyleIdx="0" presStyleCnt="1"/>
      <dgm:spPr/>
      <dgm:t>
        <a:bodyPr/>
        <a:lstStyle/>
        <a:p>
          <a:endParaRPr lang="es-ES"/>
        </a:p>
      </dgm:t>
    </dgm:pt>
    <dgm:pt modelId="{706397F1-7B6F-4F90-B867-7FA944DD4D4B}" type="pres">
      <dgm:prSet presAssocID="{73944C55-B574-4912-B6D4-96704765C5DA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A0B88965-212A-4123-9D63-12A248FA925A}" type="pres">
      <dgm:prSet presAssocID="{73944C55-B574-4912-B6D4-96704765C5DA}" presName="dummy" presStyleCnt="0"/>
      <dgm:spPr/>
    </dgm:pt>
    <dgm:pt modelId="{595DC414-F427-4721-AA99-74967B2EEB24}" type="pres">
      <dgm:prSet presAssocID="{EA3F9B71-30C2-492E-9E0D-5C84A662F1B5}" presName="sibTrans" presStyleLbl="sibTrans2D1" presStyleIdx="0" presStyleCnt="4"/>
      <dgm:spPr/>
      <dgm:t>
        <a:bodyPr/>
        <a:lstStyle/>
        <a:p>
          <a:endParaRPr lang="es-ES"/>
        </a:p>
      </dgm:t>
    </dgm:pt>
    <dgm:pt modelId="{29583AF0-0E28-42A0-8D81-653A8B81695C}" type="pres">
      <dgm:prSet presAssocID="{3F284474-E89D-4B8C-8975-E7FAEEABCBB5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2E2005A-DBC6-43A8-9630-F0ABCB94D084}" type="pres">
      <dgm:prSet presAssocID="{3F284474-E89D-4B8C-8975-E7FAEEABCBB5}" presName="dummy" presStyleCnt="0"/>
      <dgm:spPr/>
    </dgm:pt>
    <dgm:pt modelId="{09FAE67E-6718-4FEB-B58F-524E280EC826}" type="pres">
      <dgm:prSet presAssocID="{7259A812-0082-4ED4-99CB-FC40BD4FF4CF}" presName="sibTrans" presStyleLbl="sibTrans2D1" presStyleIdx="1" presStyleCnt="4"/>
      <dgm:spPr/>
      <dgm:t>
        <a:bodyPr/>
        <a:lstStyle/>
        <a:p>
          <a:endParaRPr lang="es-ES"/>
        </a:p>
      </dgm:t>
    </dgm:pt>
    <dgm:pt modelId="{59E2355A-1EAB-4CCA-AC8F-02D9581B17F5}" type="pres">
      <dgm:prSet presAssocID="{69EBE7D1-BE70-46BE-9D79-C5814DB3A871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865A8E88-F3D1-4E89-BCE2-9EFAADBA6646}" type="pres">
      <dgm:prSet presAssocID="{69EBE7D1-BE70-46BE-9D79-C5814DB3A871}" presName="dummy" presStyleCnt="0"/>
      <dgm:spPr/>
    </dgm:pt>
    <dgm:pt modelId="{CF81F1FF-65F4-4B12-B585-A2C6DFD41A08}" type="pres">
      <dgm:prSet presAssocID="{307D811D-5444-4AA7-9B96-1D0EAD280298}" presName="sibTrans" presStyleLbl="sibTrans2D1" presStyleIdx="2" presStyleCnt="4"/>
      <dgm:spPr/>
      <dgm:t>
        <a:bodyPr/>
        <a:lstStyle/>
        <a:p>
          <a:endParaRPr lang="es-ES"/>
        </a:p>
      </dgm:t>
    </dgm:pt>
    <dgm:pt modelId="{DEF63668-B5CC-4B19-9781-A439DB715929}" type="pres">
      <dgm:prSet presAssocID="{934E904C-2930-48B2-8587-2193A99A0C68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FB6AF957-C5C6-42D6-B141-782B0688E00F}" type="pres">
      <dgm:prSet presAssocID="{934E904C-2930-48B2-8587-2193A99A0C68}" presName="dummy" presStyleCnt="0"/>
      <dgm:spPr/>
    </dgm:pt>
    <dgm:pt modelId="{0A99646A-DC8B-4820-AB30-806A2969E974}" type="pres">
      <dgm:prSet presAssocID="{AF992532-F1C5-49FB-97CF-BBDE63990D2E}" presName="sibTrans" presStyleLbl="sibTrans2D1" presStyleIdx="3" presStyleCnt="4"/>
      <dgm:spPr/>
      <dgm:t>
        <a:bodyPr/>
        <a:lstStyle/>
        <a:p>
          <a:endParaRPr lang="es-ES"/>
        </a:p>
      </dgm:t>
    </dgm:pt>
  </dgm:ptLst>
  <dgm:cxnLst>
    <dgm:cxn modelId="{F58FF548-9DF5-4CE8-AFDB-05D46377224A}" type="presOf" srcId="{307D811D-5444-4AA7-9B96-1D0EAD280298}" destId="{CF81F1FF-65F4-4B12-B585-A2C6DFD41A08}" srcOrd="0" destOrd="0" presId="urn:microsoft.com/office/officeart/2005/8/layout/radial6"/>
    <dgm:cxn modelId="{F7C80E5E-1127-4B7A-8C1F-4012D9BF2236}" type="presOf" srcId="{7259A812-0082-4ED4-99CB-FC40BD4FF4CF}" destId="{09FAE67E-6718-4FEB-B58F-524E280EC826}" srcOrd="0" destOrd="0" presId="urn:microsoft.com/office/officeart/2005/8/layout/radial6"/>
    <dgm:cxn modelId="{FC3D4EAE-AF97-4862-B542-364CF6AC2097}" type="presOf" srcId="{AF992532-F1C5-49FB-97CF-BBDE63990D2E}" destId="{0A99646A-DC8B-4820-AB30-806A2969E974}" srcOrd="0" destOrd="0" presId="urn:microsoft.com/office/officeart/2005/8/layout/radial6"/>
    <dgm:cxn modelId="{8D360C82-0AC0-43F0-975A-3659E81DC079}" srcId="{CD789EEF-4B5E-43DD-B856-0213893032FF}" destId="{73944C55-B574-4912-B6D4-96704765C5DA}" srcOrd="0" destOrd="0" parTransId="{504D50CC-20F6-4E6F-9556-ABED24ADFDC1}" sibTransId="{EA3F9B71-30C2-492E-9E0D-5C84A662F1B5}"/>
    <dgm:cxn modelId="{6C521F0C-E7C7-49CB-BBCF-E50952C8A103}" srcId="{661038A5-A781-483A-B3BE-3FC4F0B3FF7E}" destId="{CD789EEF-4B5E-43DD-B856-0213893032FF}" srcOrd="0" destOrd="0" parTransId="{3C02E6A9-ACFA-4A0B-BCA7-C0E7A7B7D576}" sibTransId="{28B2834F-F48A-4E43-9FFE-28646D0A4772}"/>
    <dgm:cxn modelId="{2F678D86-5B81-44DB-97B0-ECB05BD9D5C9}" type="presOf" srcId="{EA3F9B71-30C2-492E-9E0D-5C84A662F1B5}" destId="{595DC414-F427-4721-AA99-74967B2EEB24}" srcOrd="0" destOrd="0" presId="urn:microsoft.com/office/officeart/2005/8/layout/radial6"/>
    <dgm:cxn modelId="{BB345A6E-F8A2-40BF-8103-2C718CDD5EA2}" type="presOf" srcId="{69EBE7D1-BE70-46BE-9D79-C5814DB3A871}" destId="{59E2355A-1EAB-4CCA-AC8F-02D9581B17F5}" srcOrd="0" destOrd="0" presId="urn:microsoft.com/office/officeart/2005/8/layout/radial6"/>
    <dgm:cxn modelId="{285CF8D3-8E71-4986-8B87-3BB151262D05}" type="presOf" srcId="{661038A5-A781-483A-B3BE-3FC4F0B3FF7E}" destId="{027325E2-23C6-4C06-858B-81D8D052A85E}" srcOrd="0" destOrd="0" presId="urn:microsoft.com/office/officeart/2005/8/layout/radial6"/>
    <dgm:cxn modelId="{61C6190C-8806-43E0-948E-D75F8CB9111E}" srcId="{CD789EEF-4B5E-43DD-B856-0213893032FF}" destId="{69EBE7D1-BE70-46BE-9D79-C5814DB3A871}" srcOrd="2" destOrd="0" parTransId="{627A88F5-2AA3-4C7F-A403-DF00BC694EFE}" sibTransId="{307D811D-5444-4AA7-9B96-1D0EAD280298}"/>
    <dgm:cxn modelId="{C888B978-9E66-44C3-84F1-6B8B31A3D48E}" srcId="{CD789EEF-4B5E-43DD-B856-0213893032FF}" destId="{934E904C-2930-48B2-8587-2193A99A0C68}" srcOrd="3" destOrd="0" parTransId="{667B58EC-623F-43E2-B548-FEA53B13F2FF}" sibTransId="{AF992532-F1C5-49FB-97CF-BBDE63990D2E}"/>
    <dgm:cxn modelId="{1D015BDF-9549-43E2-8256-4221F01FAF1B}" srcId="{CD789EEF-4B5E-43DD-B856-0213893032FF}" destId="{3F284474-E89D-4B8C-8975-E7FAEEABCBB5}" srcOrd="1" destOrd="0" parTransId="{48F1A7B9-58FB-42C1-B6C2-DFEAE8A48B4C}" sibTransId="{7259A812-0082-4ED4-99CB-FC40BD4FF4CF}"/>
    <dgm:cxn modelId="{9A65AC02-DC70-449C-9B70-76DFC168EB2C}" type="presOf" srcId="{3F284474-E89D-4B8C-8975-E7FAEEABCBB5}" destId="{29583AF0-0E28-42A0-8D81-653A8B81695C}" srcOrd="0" destOrd="0" presId="urn:microsoft.com/office/officeart/2005/8/layout/radial6"/>
    <dgm:cxn modelId="{BA8E55DF-47CE-4A91-BBAF-8BA35EBB821F}" type="presOf" srcId="{73944C55-B574-4912-B6D4-96704765C5DA}" destId="{706397F1-7B6F-4F90-B867-7FA944DD4D4B}" srcOrd="0" destOrd="0" presId="urn:microsoft.com/office/officeart/2005/8/layout/radial6"/>
    <dgm:cxn modelId="{DF65EE2F-65F5-4F70-995A-02BEADD8DAF2}" type="presOf" srcId="{CD789EEF-4B5E-43DD-B856-0213893032FF}" destId="{4D5002D5-010C-429B-8E83-03E155A5B707}" srcOrd="0" destOrd="0" presId="urn:microsoft.com/office/officeart/2005/8/layout/radial6"/>
    <dgm:cxn modelId="{41F74FA1-85A2-4081-97C4-6D454321801D}" type="presOf" srcId="{934E904C-2930-48B2-8587-2193A99A0C68}" destId="{DEF63668-B5CC-4B19-9781-A439DB715929}" srcOrd="0" destOrd="0" presId="urn:microsoft.com/office/officeart/2005/8/layout/radial6"/>
    <dgm:cxn modelId="{016BE81A-F52A-449C-9844-EFD00A9D1B4A}" type="presParOf" srcId="{027325E2-23C6-4C06-858B-81D8D052A85E}" destId="{4D5002D5-010C-429B-8E83-03E155A5B707}" srcOrd="0" destOrd="0" presId="urn:microsoft.com/office/officeart/2005/8/layout/radial6"/>
    <dgm:cxn modelId="{6056F84F-4152-4F8B-960A-3DF3154E8B05}" type="presParOf" srcId="{027325E2-23C6-4C06-858B-81D8D052A85E}" destId="{706397F1-7B6F-4F90-B867-7FA944DD4D4B}" srcOrd="1" destOrd="0" presId="urn:microsoft.com/office/officeart/2005/8/layout/radial6"/>
    <dgm:cxn modelId="{A61FB135-9ABC-4AD2-A0A0-E35104B17F20}" type="presParOf" srcId="{027325E2-23C6-4C06-858B-81D8D052A85E}" destId="{A0B88965-212A-4123-9D63-12A248FA925A}" srcOrd="2" destOrd="0" presId="urn:microsoft.com/office/officeart/2005/8/layout/radial6"/>
    <dgm:cxn modelId="{6FB94E76-F15C-4B7C-BBF2-0333B8F97666}" type="presParOf" srcId="{027325E2-23C6-4C06-858B-81D8D052A85E}" destId="{595DC414-F427-4721-AA99-74967B2EEB24}" srcOrd="3" destOrd="0" presId="urn:microsoft.com/office/officeart/2005/8/layout/radial6"/>
    <dgm:cxn modelId="{63AF5C24-F37A-4CEC-8385-3BC7D0A75C9D}" type="presParOf" srcId="{027325E2-23C6-4C06-858B-81D8D052A85E}" destId="{29583AF0-0E28-42A0-8D81-653A8B81695C}" srcOrd="4" destOrd="0" presId="urn:microsoft.com/office/officeart/2005/8/layout/radial6"/>
    <dgm:cxn modelId="{BBE38CD0-C1C6-4A5E-A4A6-B84AA071D2A2}" type="presParOf" srcId="{027325E2-23C6-4C06-858B-81D8D052A85E}" destId="{F2E2005A-DBC6-43A8-9630-F0ABCB94D084}" srcOrd="5" destOrd="0" presId="urn:microsoft.com/office/officeart/2005/8/layout/radial6"/>
    <dgm:cxn modelId="{54AA4D4C-32E7-4C18-B157-0FFA23287D4B}" type="presParOf" srcId="{027325E2-23C6-4C06-858B-81D8D052A85E}" destId="{09FAE67E-6718-4FEB-B58F-524E280EC826}" srcOrd="6" destOrd="0" presId="urn:microsoft.com/office/officeart/2005/8/layout/radial6"/>
    <dgm:cxn modelId="{FFF475BF-68DF-4561-90BC-50BE41436A99}" type="presParOf" srcId="{027325E2-23C6-4C06-858B-81D8D052A85E}" destId="{59E2355A-1EAB-4CCA-AC8F-02D9581B17F5}" srcOrd="7" destOrd="0" presId="urn:microsoft.com/office/officeart/2005/8/layout/radial6"/>
    <dgm:cxn modelId="{869A81B0-054A-4A0F-9878-8F1F7BE1DF03}" type="presParOf" srcId="{027325E2-23C6-4C06-858B-81D8D052A85E}" destId="{865A8E88-F3D1-4E89-BCE2-9EFAADBA6646}" srcOrd="8" destOrd="0" presId="urn:microsoft.com/office/officeart/2005/8/layout/radial6"/>
    <dgm:cxn modelId="{4CAC5A32-3B93-4126-8E5E-4B379610CEA5}" type="presParOf" srcId="{027325E2-23C6-4C06-858B-81D8D052A85E}" destId="{CF81F1FF-65F4-4B12-B585-A2C6DFD41A08}" srcOrd="9" destOrd="0" presId="urn:microsoft.com/office/officeart/2005/8/layout/radial6"/>
    <dgm:cxn modelId="{FC4D7474-D1BA-4FE2-A897-F2E34FC6486C}" type="presParOf" srcId="{027325E2-23C6-4C06-858B-81D8D052A85E}" destId="{DEF63668-B5CC-4B19-9781-A439DB715929}" srcOrd="10" destOrd="0" presId="urn:microsoft.com/office/officeart/2005/8/layout/radial6"/>
    <dgm:cxn modelId="{AE34E7E3-481C-4BF4-BCFF-E446C8D5A180}" type="presParOf" srcId="{027325E2-23C6-4C06-858B-81D8D052A85E}" destId="{FB6AF957-C5C6-42D6-B141-782B0688E00F}" srcOrd="11" destOrd="0" presId="urn:microsoft.com/office/officeart/2005/8/layout/radial6"/>
    <dgm:cxn modelId="{7C8DAF06-7387-4C7E-948F-354AA58B6A39}" type="presParOf" srcId="{027325E2-23C6-4C06-858B-81D8D052A85E}" destId="{0A99646A-DC8B-4820-AB30-806A2969E974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21565B-1EFB-4EF0-9890-A6E5CDAA4616}">
      <dsp:nvSpPr>
        <dsp:cNvPr id="0" name=""/>
        <dsp:cNvSpPr/>
      </dsp:nvSpPr>
      <dsp:spPr>
        <a:xfrm>
          <a:off x="435496" y="0"/>
          <a:ext cx="4543400" cy="4543400"/>
        </a:xfrm>
        <a:prstGeom prst="ellipse">
          <a:avLst/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568" tIns="99568" rIns="99568" bIns="99568" numCol="1" spcCol="1270" rtlCol="0" anchor="ctr" anchorCtr="0">
          <a:noAutofit/>
        </a:bodyPr>
        <a:lstStyle/>
        <a:p>
          <a:pPr marR="0" lvl="0" algn="ctr" defTabSz="622300" rtl="0" eaLnBrk="1" fontAlgn="base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tabLst/>
          </a:pPr>
          <a:r>
            <a:rPr lang="ca-ES" sz="1400" b="1" i="0" kern="1200" noProof="0" dirty="0" smtClean="0">
              <a:hlinkClick xmlns:r="http://schemas.openxmlformats.org/officeDocument/2006/relationships" r:id="rId1"/>
            </a:rPr>
            <a:t>Proves i llançament del lloc web</a:t>
          </a:r>
          <a:endParaRPr lang="ca-ES" sz="1400" kern="1200" noProof="0" dirty="0">
            <a:latin typeface="+mn-lt"/>
          </a:endParaRPr>
        </a:p>
      </dsp:txBody>
      <dsp:txXfrm>
        <a:off x="1855309" y="227170"/>
        <a:ext cx="1703775" cy="454340"/>
      </dsp:txXfrm>
    </dsp:sp>
    <dsp:sp modelId="{5875A609-C315-4F88-B6AF-37B2E15E6A5E}">
      <dsp:nvSpPr>
        <dsp:cNvPr id="0" name=""/>
        <dsp:cNvSpPr/>
      </dsp:nvSpPr>
      <dsp:spPr>
        <a:xfrm>
          <a:off x="776251" y="681509"/>
          <a:ext cx="3861890" cy="3861890"/>
        </a:xfrm>
        <a:prstGeom prst="ellipse">
          <a:avLst/>
        </a:prstGeom>
        <a:solidFill>
          <a:schemeClr val="accent6">
            <a:shade val="50000"/>
            <a:hueOff val="163052"/>
            <a:satOff val="-9120"/>
            <a:lumOff val="18159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b="0" i="0" u="none" strike="noStrike" kern="1200" cap="none" normalizeH="0" noProof="0" dirty="0" smtClean="0">
              <a:ln/>
              <a:effectLst/>
              <a:latin typeface="+mn-lt"/>
            </a:rPr>
            <a:t>Desenvolupament i implementació</a:t>
          </a:r>
          <a:endParaRPr lang="ca-ES" sz="1400" b="0" i="0" u="none" strike="noStrike" kern="1200" cap="none" normalizeH="0" noProof="0" dirty="0">
            <a:ln/>
            <a:effectLst/>
            <a:latin typeface="+mn-lt"/>
          </a:endParaRPr>
        </a:p>
      </dsp:txBody>
      <dsp:txXfrm>
        <a:off x="1874476" y="903568"/>
        <a:ext cx="1665440" cy="444117"/>
      </dsp:txXfrm>
    </dsp:sp>
    <dsp:sp modelId="{0FB64B24-69B9-4751-924D-150DD2DF097B}">
      <dsp:nvSpPr>
        <dsp:cNvPr id="0" name=""/>
        <dsp:cNvSpPr/>
      </dsp:nvSpPr>
      <dsp:spPr>
        <a:xfrm>
          <a:off x="1117006" y="1363019"/>
          <a:ext cx="3180380" cy="3180380"/>
        </a:xfrm>
        <a:prstGeom prst="ellipse">
          <a:avLst/>
        </a:prstGeom>
        <a:solidFill>
          <a:schemeClr val="accent6">
            <a:shade val="50000"/>
            <a:hueOff val="326105"/>
            <a:satOff val="-18239"/>
            <a:lumOff val="36318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b="1" i="0" kern="1200" noProof="0" dirty="0" smtClean="0">
              <a:hlinkClick xmlns:r="http://schemas.openxmlformats.org/officeDocument/2006/relationships" r:id="rId2"/>
            </a:rPr>
            <a:t>Disseny estètic, corporatiu i funcional</a:t>
          </a:r>
          <a:endParaRPr lang="ca-ES" sz="1400" b="0" i="0" u="none" strike="noStrike" kern="1200" cap="none" normalizeH="0" noProof="0" dirty="0">
            <a:ln/>
            <a:effectLst/>
            <a:latin typeface="+mn-lt"/>
          </a:endParaRPr>
        </a:p>
      </dsp:txBody>
      <dsp:txXfrm>
        <a:off x="1884273" y="1582466"/>
        <a:ext cx="1645846" cy="438892"/>
      </dsp:txXfrm>
    </dsp:sp>
    <dsp:sp modelId="{F4FC8FEB-5794-4493-B8B7-6347CA4341EA}">
      <dsp:nvSpPr>
        <dsp:cNvPr id="0" name=""/>
        <dsp:cNvSpPr/>
      </dsp:nvSpPr>
      <dsp:spPr>
        <a:xfrm>
          <a:off x="1457761" y="2044529"/>
          <a:ext cx="2498870" cy="2498870"/>
        </a:xfrm>
        <a:prstGeom prst="ellipse">
          <a:avLst/>
        </a:prstGeom>
        <a:solidFill>
          <a:schemeClr val="accent6">
            <a:shade val="50000"/>
            <a:hueOff val="326105"/>
            <a:satOff val="-18239"/>
            <a:lumOff val="36318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568" tIns="99568" rIns="99568" bIns="99568" numCol="1" spcCol="1270" rtlCol="0" anchor="ctr" anchorCtr="0">
          <a:noAutofit/>
        </a:bodyPr>
        <a:lstStyle/>
        <a:p>
          <a:pPr marR="0" lvl="0" algn="ctr" defTabSz="622300" rtl="0" eaLnBrk="1" fontAlgn="base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tabLst/>
          </a:pPr>
          <a:r>
            <a:rPr lang="ca-ES" sz="1400" b="0" i="0" u="none" strike="noStrike" kern="1200" cap="none" normalizeH="0" noProof="0" dirty="0">
              <a:ln/>
              <a:effectLst/>
              <a:latin typeface="+mn-lt"/>
            </a:rPr>
            <a:t>Planificació</a:t>
          </a:r>
        </a:p>
      </dsp:txBody>
      <dsp:txXfrm>
        <a:off x="2032501" y="2269428"/>
        <a:ext cx="1349389" cy="449796"/>
      </dsp:txXfrm>
    </dsp:sp>
    <dsp:sp modelId="{940CF537-FB10-41FD-A9B3-971D8A8A342A}">
      <dsp:nvSpPr>
        <dsp:cNvPr id="0" name=""/>
        <dsp:cNvSpPr/>
      </dsp:nvSpPr>
      <dsp:spPr>
        <a:xfrm>
          <a:off x="1798516" y="2726040"/>
          <a:ext cx="1817360" cy="1817360"/>
        </a:xfrm>
        <a:prstGeom prst="ellipse">
          <a:avLst/>
        </a:prstGeom>
        <a:solidFill>
          <a:schemeClr val="accent6">
            <a:shade val="50000"/>
            <a:hueOff val="163052"/>
            <a:satOff val="-9120"/>
            <a:lumOff val="18159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9568" tIns="99568" rIns="99568" bIns="99568" numCol="1" spcCol="1270" rtlCol="0" anchor="ctr" anchorCtr="0">
          <a:noAutofit/>
        </a:bodyPr>
        <a:lstStyle/>
        <a:p>
          <a:pPr marR="0" lvl="0" algn="ctr" defTabSz="622300" rtl="0" eaLnBrk="1" fontAlgn="base" latinLnBrk="0" hangingPunct="1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Tx/>
            <a:tabLst/>
          </a:pPr>
          <a:r>
            <a:rPr lang="ca-ES" sz="1400" b="0" i="0" kern="1200" noProof="0" dirty="0"/>
            <a:t>Recull de dades</a:t>
          </a:r>
          <a:endParaRPr lang="ca-ES" sz="1400" b="0" i="0" u="none" strike="noStrike" kern="1200" cap="none" normalizeH="0" baseline="0" noProof="0" dirty="0">
            <a:ln/>
            <a:effectLst/>
            <a:latin typeface="+mn-lt"/>
          </a:endParaRPr>
        </a:p>
      </dsp:txBody>
      <dsp:txXfrm>
        <a:off x="2064662" y="3180380"/>
        <a:ext cx="1285067" cy="9086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CBF562-63DC-42D1-8859-F0871ACACB46}">
      <dsp:nvSpPr>
        <dsp:cNvPr id="0" name=""/>
        <dsp:cNvSpPr/>
      </dsp:nvSpPr>
      <dsp:spPr>
        <a:xfrm>
          <a:off x="411441" y="970951"/>
          <a:ext cx="3268440" cy="3268440"/>
        </a:xfrm>
        <a:prstGeom prst="blockArc">
          <a:avLst>
            <a:gd name="adj1" fmla="val 11880000"/>
            <a:gd name="adj2" fmla="val 16200000"/>
            <a:gd name="adj3" fmla="val 4639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29A783D-F5B2-4DCC-BA2E-5640D044789F}">
      <dsp:nvSpPr>
        <dsp:cNvPr id="0" name=""/>
        <dsp:cNvSpPr/>
      </dsp:nvSpPr>
      <dsp:spPr>
        <a:xfrm>
          <a:off x="411441" y="970951"/>
          <a:ext cx="3268440" cy="3268440"/>
        </a:xfrm>
        <a:prstGeom prst="blockArc">
          <a:avLst>
            <a:gd name="adj1" fmla="val 7560000"/>
            <a:gd name="adj2" fmla="val 11880000"/>
            <a:gd name="adj3" fmla="val 4639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A737C0B-BD58-4229-A1C3-E2A44E868CB9}">
      <dsp:nvSpPr>
        <dsp:cNvPr id="0" name=""/>
        <dsp:cNvSpPr/>
      </dsp:nvSpPr>
      <dsp:spPr>
        <a:xfrm>
          <a:off x="411441" y="970951"/>
          <a:ext cx="3268440" cy="3268440"/>
        </a:xfrm>
        <a:prstGeom prst="blockArc">
          <a:avLst>
            <a:gd name="adj1" fmla="val 3240000"/>
            <a:gd name="adj2" fmla="val 7560000"/>
            <a:gd name="adj3" fmla="val 4639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B56FDDB-B44E-4281-A5F3-2F52349AD1BA}">
      <dsp:nvSpPr>
        <dsp:cNvPr id="0" name=""/>
        <dsp:cNvSpPr/>
      </dsp:nvSpPr>
      <dsp:spPr>
        <a:xfrm>
          <a:off x="411441" y="970951"/>
          <a:ext cx="3268440" cy="3268440"/>
        </a:xfrm>
        <a:prstGeom prst="blockArc">
          <a:avLst>
            <a:gd name="adj1" fmla="val 20520000"/>
            <a:gd name="adj2" fmla="val 3240000"/>
            <a:gd name="adj3" fmla="val 4639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5FB489D-4744-42DD-8ABC-D9C0418A6E88}">
      <dsp:nvSpPr>
        <dsp:cNvPr id="0" name=""/>
        <dsp:cNvSpPr/>
      </dsp:nvSpPr>
      <dsp:spPr>
        <a:xfrm>
          <a:off x="411441" y="970951"/>
          <a:ext cx="3268440" cy="3268440"/>
        </a:xfrm>
        <a:prstGeom prst="blockArc">
          <a:avLst>
            <a:gd name="adj1" fmla="val 16200000"/>
            <a:gd name="adj2" fmla="val 20520000"/>
            <a:gd name="adj3" fmla="val 463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D5002D5-010C-429B-8E83-03E155A5B707}">
      <dsp:nvSpPr>
        <dsp:cNvPr id="0" name=""/>
        <dsp:cNvSpPr/>
      </dsp:nvSpPr>
      <dsp:spPr>
        <a:xfrm>
          <a:off x="1293521" y="1853031"/>
          <a:ext cx="1504280" cy="15042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plastic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rtlCol="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600" b="1" kern="1200" noProof="0" dirty="0">
              <a:solidFill>
                <a:schemeClr val="bg1"/>
              </a:solidFill>
            </a:rPr>
            <a:t>Entorn gràfic</a:t>
          </a:r>
        </a:p>
      </dsp:txBody>
      <dsp:txXfrm>
        <a:off x="1513818" y="2073328"/>
        <a:ext cx="1063686" cy="1063686"/>
      </dsp:txXfrm>
    </dsp:sp>
    <dsp:sp modelId="{BD6582BC-7D62-4B6F-A5D1-0AE57EEA3EFD}">
      <dsp:nvSpPr>
        <dsp:cNvPr id="0" name=""/>
        <dsp:cNvSpPr/>
      </dsp:nvSpPr>
      <dsp:spPr>
        <a:xfrm>
          <a:off x="1519163" y="482361"/>
          <a:ext cx="1052996" cy="105299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Selecció d’Imatges</a:t>
          </a:r>
        </a:p>
      </dsp:txBody>
      <dsp:txXfrm>
        <a:off x="1673371" y="636569"/>
        <a:ext cx="744580" cy="744580"/>
      </dsp:txXfrm>
    </dsp:sp>
    <dsp:sp modelId="{FD270AAC-50A3-4636-B194-94E1C3F6E757}">
      <dsp:nvSpPr>
        <dsp:cNvPr id="0" name=""/>
        <dsp:cNvSpPr/>
      </dsp:nvSpPr>
      <dsp:spPr>
        <a:xfrm>
          <a:off x="3037346" y="1585385"/>
          <a:ext cx="1052996" cy="105299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Definició del </a:t>
          </a:r>
          <a:r>
            <a:rPr lang="ca-ES" sz="1400" kern="1200" noProof="0" dirty="0" err="1"/>
            <a:t>Pantene</a:t>
          </a:r>
          <a:endParaRPr lang="ca-ES" sz="1400" kern="1200" noProof="0" dirty="0"/>
        </a:p>
      </dsp:txBody>
      <dsp:txXfrm>
        <a:off x="3191554" y="1739593"/>
        <a:ext cx="744580" cy="744580"/>
      </dsp:txXfrm>
    </dsp:sp>
    <dsp:sp modelId="{6F810E4F-8574-42C0-86A4-A217C02538AB}">
      <dsp:nvSpPr>
        <dsp:cNvPr id="0" name=""/>
        <dsp:cNvSpPr/>
      </dsp:nvSpPr>
      <dsp:spPr>
        <a:xfrm>
          <a:off x="2457452" y="3370117"/>
          <a:ext cx="1052996" cy="105299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Selecció tipologies</a:t>
          </a:r>
        </a:p>
      </dsp:txBody>
      <dsp:txXfrm>
        <a:off x="2611660" y="3524325"/>
        <a:ext cx="744580" cy="744580"/>
      </dsp:txXfrm>
    </dsp:sp>
    <dsp:sp modelId="{65D72103-F6CF-452C-9010-CFD11BA6E749}">
      <dsp:nvSpPr>
        <dsp:cNvPr id="0" name=""/>
        <dsp:cNvSpPr/>
      </dsp:nvSpPr>
      <dsp:spPr>
        <a:xfrm>
          <a:off x="580874" y="3370117"/>
          <a:ext cx="1052996" cy="105299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Redacció texts</a:t>
          </a:r>
        </a:p>
      </dsp:txBody>
      <dsp:txXfrm>
        <a:off x="735082" y="3524325"/>
        <a:ext cx="744580" cy="744580"/>
      </dsp:txXfrm>
    </dsp:sp>
    <dsp:sp modelId="{828FFAB4-A0B0-4171-B4B2-8E8E2E34C107}">
      <dsp:nvSpPr>
        <dsp:cNvPr id="0" name=""/>
        <dsp:cNvSpPr/>
      </dsp:nvSpPr>
      <dsp:spPr>
        <a:xfrm>
          <a:off x="980" y="1585385"/>
          <a:ext cx="1052996" cy="105299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Disseny pantalles</a:t>
          </a:r>
        </a:p>
      </dsp:txBody>
      <dsp:txXfrm>
        <a:off x="155188" y="1739593"/>
        <a:ext cx="744580" cy="7445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A9E12C-C031-44C5-9E59-22F38073DC63}">
      <dsp:nvSpPr>
        <dsp:cNvPr id="0" name=""/>
        <dsp:cNvSpPr/>
      </dsp:nvSpPr>
      <dsp:spPr>
        <a:xfrm>
          <a:off x="532069" y="764794"/>
          <a:ext cx="3544372" cy="3544372"/>
        </a:xfrm>
        <a:prstGeom prst="blockArc">
          <a:avLst>
            <a:gd name="adj1" fmla="val 10800000"/>
            <a:gd name="adj2" fmla="val 16200000"/>
            <a:gd name="adj3" fmla="val 464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F3549B3-797E-4335-B2A1-108EC267FFC0}">
      <dsp:nvSpPr>
        <dsp:cNvPr id="0" name=""/>
        <dsp:cNvSpPr/>
      </dsp:nvSpPr>
      <dsp:spPr>
        <a:xfrm>
          <a:off x="532069" y="764794"/>
          <a:ext cx="3544372" cy="3544372"/>
        </a:xfrm>
        <a:prstGeom prst="blockArc">
          <a:avLst>
            <a:gd name="adj1" fmla="val 5400000"/>
            <a:gd name="adj2" fmla="val 10800000"/>
            <a:gd name="adj3" fmla="val 46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A5A007AB-EDE5-446F-AAEC-AE5D3AC67641}">
      <dsp:nvSpPr>
        <dsp:cNvPr id="0" name=""/>
        <dsp:cNvSpPr/>
      </dsp:nvSpPr>
      <dsp:spPr>
        <a:xfrm>
          <a:off x="532069" y="764794"/>
          <a:ext cx="3544372" cy="3544372"/>
        </a:xfrm>
        <a:prstGeom prst="blockArc">
          <a:avLst>
            <a:gd name="adj1" fmla="val 0"/>
            <a:gd name="adj2" fmla="val 5400000"/>
            <a:gd name="adj3" fmla="val 464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2CB78F9-F5AD-4CCB-B76E-3EA8D62B99A3}">
      <dsp:nvSpPr>
        <dsp:cNvPr id="0" name=""/>
        <dsp:cNvSpPr/>
      </dsp:nvSpPr>
      <dsp:spPr>
        <a:xfrm>
          <a:off x="532069" y="764794"/>
          <a:ext cx="3544372" cy="3544372"/>
        </a:xfrm>
        <a:prstGeom prst="blockArc">
          <a:avLst>
            <a:gd name="adj1" fmla="val 16200000"/>
            <a:gd name="adj2" fmla="val 0"/>
            <a:gd name="adj3" fmla="val 464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6059085A-C51D-4ED0-919F-912855EE948E}">
      <dsp:nvSpPr>
        <dsp:cNvPr id="0" name=""/>
        <dsp:cNvSpPr/>
      </dsp:nvSpPr>
      <dsp:spPr>
        <a:xfrm>
          <a:off x="1488540" y="1721264"/>
          <a:ext cx="1631431" cy="16314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plastic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rtlCol="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600" b="1" kern="1200" noProof="0" dirty="0">
              <a:solidFill>
                <a:schemeClr val="bg1"/>
              </a:solidFill>
            </a:rPr>
            <a:t>Desenvolu-pament</a:t>
          </a:r>
        </a:p>
      </dsp:txBody>
      <dsp:txXfrm>
        <a:off x="1727458" y="1960182"/>
        <a:ext cx="1153595" cy="1153595"/>
      </dsp:txXfrm>
    </dsp:sp>
    <dsp:sp modelId="{EAC84551-F35B-4DA6-A0C4-D69004F3FF05}">
      <dsp:nvSpPr>
        <dsp:cNvPr id="0" name=""/>
        <dsp:cNvSpPr/>
      </dsp:nvSpPr>
      <dsp:spPr>
        <a:xfrm>
          <a:off x="1733255" y="234905"/>
          <a:ext cx="1142001" cy="114200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b="0" i="0" kern="1200" noProof="0" dirty="0"/>
            <a:t>Anàlisis funcional</a:t>
          </a:r>
          <a:endParaRPr lang="ca-ES" sz="1400" kern="1200" noProof="0" dirty="0"/>
        </a:p>
      </dsp:txBody>
      <dsp:txXfrm>
        <a:off x="1900497" y="402147"/>
        <a:ext cx="807517" cy="807517"/>
      </dsp:txXfrm>
    </dsp:sp>
    <dsp:sp modelId="{169D48E9-0ADD-4165-846C-F41BDA64B683}">
      <dsp:nvSpPr>
        <dsp:cNvPr id="0" name=""/>
        <dsp:cNvSpPr/>
      </dsp:nvSpPr>
      <dsp:spPr>
        <a:xfrm>
          <a:off x="3464329" y="1965979"/>
          <a:ext cx="1142001" cy="114200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b="0" i="0" kern="1200" noProof="0" dirty="0"/>
            <a:t>Front-</a:t>
          </a:r>
          <a:r>
            <a:rPr lang="ca-ES" sz="1400" b="0" i="0" kern="1200" noProof="0" dirty="0" err="1"/>
            <a:t>end</a:t>
          </a:r>
          <a:r>
            <a:rPr lang="ca-ES" sz="1400" b="0" i="0" kern="1200" noProof="0" dirty="0"/>
            <a:t> web</a:t>
          </a:r>
          <a:endParaRPr lang="ca-ES" sz="1400" kern="1200" noProof="0" dirty="0"/>
        </a:p>
      </dsp:txBody>
      <dsp:txXfrm>
        <a:off x="3631571" y="2133221"/>
        <a:ext cx="807517" cy="807517"/>
      </dsp:txXfrm>
    </dsp:sp>
    <dsp:sp modelId="{9CAE34F1-2C77-4411-91A5-81734FA0C8D4}">
      <dsp:nvSpPr>
        <dsp:cNvPr id="0" name=""/>
        <dsp:cNvSpPr/>
      </dsp:nvSpPr>
      <dsp:spPr>
        <a:xfrm>
          <a:off x="1733255" y="3697053"/>
          <a:ext cx="1142001" cy="114200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Back-end web</a:t>
          </a:r>
        </a:p>
      </dsp:txBody>
      <dsp:txXfrm>
        <a:off x="1900497" y="3864295"/>
        <a:ext cx="807517" cy="807517"/>
      </dsp:txXfrm>
    </dsp:sp>
    <dsp:sp modelId="{C202CD62-4F40-4146-A376-52DA6860582F}">
      <dsp:nvSpPr>
        <dsp:cNvPr id="0" name=""/>
        <dsp:cNvSpPr/>
      </dsp:nvSpPr>
      <dsp:spPr>
        <a:xfrm>
          <a:off x="2180" y="1965979"/>
          <a:ext cx="1142001" cy="114200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Proves laboratori</a:t>
          </a:r>
        </a:p>
      </dsp:txBody>
      <dsp:txXfrm>
        <a:off x="169422" y="2133221"/>
        <a:ext cx="807517" cy="80751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99646A-DC8B-4820-AB30-806A2969E974}">
      <dsp:nvSpPr>
        <dsp:cNvPr id="0" name=""/>
        <dsp:cNvSpPr/>
      </dsp:nvSpPr>
      <dsp:spPr>
        <a:xfrm>
          <a:off x="455731" y="914494"/>
          <a:ext cx="3035844" cy="3035844"/>
        </a:xfrm>
        <a:prstGeom prst="blockArc">
          <a:avLst>
            <a:gd name="adj1" fmla="val 10800000"/>
            <a:gd name="adj2" fmla="val 16200000"/>
            <a:gd name="adj3" fmla="val 464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CF81F1FF-65F4-4B12-B585-A2C6DFD41A08}">
      <dsp:nvSpPr>
        <dsp:cNvPr id="0" name=""/>
        <dsp:cNvSpPr/>
      </dsp:nvSpPr>
      <dsp:spPr>
        <a:xfrm>
          <a:off x="455731" y="914494"/>
          <a:ext cx="3035844" cy="3035844"/>
        </a:xfrm>
        <a:prstGeom prst="blockArc">
          <a:avLst>
            <a:gd name="adj1" fmla="val 5400000"/>
            <a:gd name="adj2" fmla="val 10800000"/>
            <a:gd name="adj3" fmla="val 464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9FAE67E-6718-4FEB-B58F-524E280EC826}">
      <dsp:nvSpPr>
        <dsp:cNvPr id="0" name=""/>
        <dsp:cNvSpPr/>
      </dsp:nvSpPr>
      <dsp:spPr>
        <a:xfrm>
          <a:off x="455731" y="914494"/>
          <a:ext cx="3035844" cy="3035844"/>
        </a:xfrm>
        <a:prstGeom prst="blockArc">
          <a:avLst>
            <a:gd name="adj1" fmla="val 0"/>
            <a:gd name="adj2" fmla="val 5400000"/>
            <a:gd name="adj3" fmla="val 464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95DC414-F427-4721-AA99-74967B2EEB24}">
      <dsp:nvSpPr>
        <dsp:cNvPr id="0" name=""/>
        <dsp:cNvSpPr/>
      </dsp:nvSpPr>
      <dsp:spPr>
        <a:xfrm>
          <a:off x="455731" y="914494"/>
          <a:ext cx="3035844" cy="3035844"/>
        </a:xfrm>
        <a:prstGeom prst="blockArc">
          <a:avLst>
            <a:gd name="adj1" fmla="val 16200000"/>
            <a:gd name="adj2" fmla="val 0"/>
            <a:gd name="adj3" fmla="val 464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z="-110000">
          <a:bevelT w="40600" h="2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D5002D5-010C-429B-8E83-03E155A5B707}">
      <dsp:nvSpPr>
        <dsp:cNvPr id="0" name=""/>
        <dsp:cNvSpPr/>
      </dsp:nvSpPr>
      <dsp:spPr>
        <a:xfrm>
          <a:off x="1274972" y="1733735"/>
          <a:ext cx="1397362" cy="13973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plastic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0320" tIns="20320" rIns="20320" bIns="20320" numCol="1" spcCol="1270" rtlCol="0" anchor="ctr" anchorCtr="0">
          <a:noAutofit/>
        </a:bodyPr>
        <a:lstStyle/>
        <a:p>
          <a:pPr lvl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600" b="1" kern="1200" noProof="0" dirty="0" err="1">
              <a:solidFill>
                <a:schemeClr val="bg1"/>
              </a:solidFill>
            </a:rPr>
            <a:t>Pre</a:t>
          </a:r>
          <a:r>
            <a:rPr lang="ca-ES" sz="1600" b="1" kern="1200" noProof="0" dirty="0">
              <a:solidFill>
                <a:schemeClr val="bg1"/>
              </a:solidFill>
            </a:rPr>
            <a:t>-producció</a:t>
          </a:r>
        </a:p>
      </dsp:txBody>
      <dsp:txXfrm>
        <a:off x="1479611" y="1938374"/>
        <a:ext cx="988084" cy="988084"/>
      </dsp:txXfrm>
    </dsp:sp>
    <dsp:sp modelId="{706397F1-7B6F-4F90-B867-7FA944DD4D4B}">
      <dsp:nvSpPr>
        <dsp:cNvPr id="0" name=""/>
        <dsp:cNvSpPr/>
      </dsp:nvSpPr>
      <dsp:spPr>
        <a:xfrm>
          <a:off x="1484576" y="460631"/>
          <a:ext cx="978153" cy="97815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Proves entorn real</a:t>
          </a:r>
        </a:p>
      </dsp:txBody>
      <dsp:txXfrm>
        <a:off x="1627823" y="603878"/>
        <a:ext cx="691659" cy="691659"/>
      </dsp:txXfrm>
    </dsp:sp>
    <dsp:sp modelId="{29583AF0-0E28-42A0-8D81-653A8B81695C}">
      <dsp:nvSpPr>
        <dsp:cNvPr id="0" name=""/>
        <dsp:cNvSpPr/>
      </dsp:nvSpPr>
      <dsp:spPr>
        <a:xfrm>
          <a:off x="2967285" y="1943340"/>
          <a:ext cx="978153" cy="97815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Revisió vulnera-</a:t>
          </a:r>
          <a:r>
            <a:rPr lang="ca-ES" sz="1400" kern="1200" noProof="0" dirty="0" err="1"/>
            <a:t>bilitats</a:t>
          </a:r>
          <a:endParaRPr lang="ca-ES" sz="1400" kern="1200" noProof="0" dirty="0"/>
        </a:p>
      </dsp:txBody>
      <dsp:txXfrm>
        <a:off x="3110532" y="2086587"/>
        <a:ext cx="691659" cy="691659"/>
      </dsp:txXfrm>
    </dsp:sp>
    <dsp:sp modelId="{59E2355A-1EAB-4CCA-AC8F-02D9581B17F5}">
      <dsp:nvSpPr>
        <dsp:cNvPr id="0" name=""/>
        <dsp:cNvSpPr/>
      </dsp:nvSpPr>
      <dsp:spPr>
        <a:xfrm>
          <a:off x="1484576" y="3426049"/>
          <a:ext cx="978153" cy="97815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Revisió client</a:t>
          </a:r>
        </a:p>
      </dsp:txBody>
      <dsp:txXfrm>
        <a:off x="1627823" y="3569296"/>
        <a:ext cx="691659" cy="691659"/>
      </dsp:txXfrm>
    </dsp:sp>
    <dsp:sp modelId="{DEF63668-B5CC-4B19-9781-A439DB715929}">
      <dsp:nvSpPr>
        <dsp:cNvPr id="0" name=""/>
        <dsp:cNvSpPr/>
      </dsp:nvSpPr>
      <dsp:spPr>
        <a:xfrm>
          <a:off x="1867" y="1943340"/>
          <a:ext cx="978153" cy="97815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50600" prstMaterial="metal">
          <a:bevelT w="101600" h="80600" prst="relaxedInset"/>
          <a:bevelB w="80600" h="80600" prst="relaxedInset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7780" tIns="17780" rIns="17780" bIns="17780" numCol="1" spcCol="1270" rtlCol="0" anchor="ctr" anchorCtr="0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ca-ES" sz="1400" kern="1200" noProof="0" dirty="0"/>
            <a:t>Pilot</a:t>
          </a:r>
        </a:p>
      </dsp:txBody>
      <dsp:txXfrm>
        <a:off x="145114" y="2086587"/>
        <a:ext cx="691659" cy="6916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2">
  <dgm:title val=""/>
  <dgm:desc val=""/>
  <dgm:catLst>
    <dgm:cat type="relationship" pri="3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1">
      <dgm:if name="Name2" axis="ch" ptType="node" func="cnt" op="lte" val="3">
        <dgm:constrLst>
          <dgm:constr type="w" for="ch" forName="comp1" refType="w"/>
          <dgm:constr type="h" for="ch" forName="comp1" refType="w" refFor="ch" refForName="comp1"/>
          <dgm:constr type="w" for="ch" forName="comp2" refType="w" fact="0.7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5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primFontSz" for="des" ptType="node" op="equ" val="65"/>
        </dgm:constrLst>
      </dgm:if>
      <dgm:if name="Name3" axis="ch" ptType="node" func="cnt" op="equ" val="4">
        <dgm:constrLst>
          <dgm:constr type="w" for="ch" forName="comp1" refType="w"/>
          <dgm:constr type="h" for="ch" forName="comp1" refType="w" refFor="ch" refForName="comp1"/>
          <dgm:constr type="w" for="ch" forName="comp2" refType="w" fact="0.8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6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4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primFontSz" for="des" ptType="node" op="equ" val="65"/>
        </dgm:constrLst>
      </dgm:if>
      <dgm:else name="Name4">
        <dgm:constrLst>
          <dgm:constr type="w" for="ch" forName="comp1" refType="w"/>
          <dgm:constr type="h" for="ch" forName="comp1" refType="w" refFor="ch" refForName="comp1"/>
          <dgm:constr type="w" for="ch" forName="comp2" refType="w" fact="0.85"/>
          <dgm:constr type="h" for="ch" forName="comp2" refType="w" refFor="ch" refForName="comp2"/>
          <dgm:constr type="ctrX" for="ch" forName="comp2" refType="ctrX" refFor="ch" refForName="comp1"/>
          <dgm:constr type="b" for="ch" forName="comp2" refType="b" refFor="ch" refForName="comp1"/>
          <dgm:constr type="w" for="ch" forName="comp3" refType="w" fact="0.7"/>
          <dgm:constr type="h" for="ch" forName="comp3" refType="w" refFor="ch" refForName="comp3"/>
          <dgm:constr type="ctrX" for="ch" forName="comp3" refType="ctrX" refFor="ch" refForName="comp1"/>
          <dgm:constr type="b" for="ch" forName="comp3" refType="b" refFor="ch" refForName="comp1"/>
          <dgm:constr type="w" for="ch" forName="comp4" refType="w" fact="0.55"/>
          <dgm:constr type="h" for="ch" forName="comp4" refType="w" refFor="ch" refForName="comp4"/>
          <dgm:constr type="ctrX" for="ch" forName="comp4" refType="ctrX" refFor="ch" refForName="comp1"/>
          <dgm:constr type="b" for="ch" forName="comp4" refType="b" refFor="ch" refForName="comp1"/>
          <dgm:constr type="w" for="ch" forName="comp5" refType="w" fact="0.4"/>
          <dgm:constr type="h" for="ch" forName="comp5" refType="w" refFor="ch" refForName="comp5"/>
          <dgm:constr type="ctrX" for="ch" forName="comp5" refType="ctrX" refFor="ch" refForName="comp1"/>
          <dgm:constr type="b" for="ch" forName="comp5" refType="b" refFor="ch" refForName="comp1"/>
          <dgm:constr type="w" for="ch" forName="comp6" refType="w" fact="0.25"/>
          <dgm:constr type="h" for="ch" forName="comp6" refType="w" refFor="ch" refForName="comp6"/>
          <dgm:constr type="ctrX" for="ch" forName="comp6" refType="ctrX" refFor="ch" refForName="comp1"/>
          <dgm:constr type="b" for="ch" forName="comp6" refType="b" refFor="ch" refForName="comp1"/>
          <dgm:constr type="w" for="ch" forName="comp7" refType="w" fact="0.15"/>
          <dgm:constr type="h" for="ch" forName="comp7" refType="w" refFor="ch" refForName="comp7"/>
          <dgm:constr type="ctrX" for="ch" forName="comp7" refType="ctrX" refFor="ch" refForName="comp1"/>
          <dgm:constr type="b" for="ch" forName="comp7" refType="b" refFor="ch" refForName="comp1"/>
          <dgm:constr type="primFontSz" for="des" ptType="node" op="equ" val="65"/>
        </dgm:constrLst>
      </dgm:else>
    </dgm:choose>
    <dgm:ruleLst/>
    <dgm:choose name="Name5">
      <dgm:if name="Name6" axis="ch" ptType="node" func="cnt" op="gte" val="1">
        <dgm:layoutNode name="comp1">
          <dgm:alg type="composite"/>
          <dgm:shape xmlns:r="http://schemas.openxmlformats.org/officeDocument/2006/relationships" r:blip="">
            <dgm:adjLst/>
          </dgm:shape>
          <dgm:presOf/>
          <dgm:choose name="Name7">
            <dgm:if name="Name8" axis="ch" ptType="node" func="cnt" op="equ" val="1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5"/>
                <dgm:constr type="w" for="ch" forName="c1text" refType="w" refFor="ch" refForName="circle1" fact="0.70711"/>
                <dgm:constr type="h" for="ch" forName="c1text" refType="h" refFor="ch" refForName="circle1" fact="0.5"/>
              </dgm:constrLst>
            </dgm:if>
            <dgm:if name="Name9" axis="ch" ptType="node" func="cnt" op="equ" val="2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6"/>
                <dgm:constr type="w" for="ch" forName="c1text" refType="w" refFor="ch" refForName="circle1" fact="0.525"/>
                <dgm:constr type="h" for="ch" forName="c1text" refType="h" refFor="ch" refForName="circle1" fact="0.17"/>
              </dgm:constrLst>
            </dgm:if>
            <dgm:if name="Name10" axis="ch" ptType="node" func="cnt" op="equ" val="3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3495"/>
                <dgm:constr type="h" for="ch" forName="c1text" refType="h" refFor="ch" refForName="circle1" fact="0.15"/>
              </dgm:constrLst>
            </dgm:if>
            <dgm:if name="Name11" axis="ch" ptType="node" func="cnt" op="equ" val="4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25"/>
                <dgm:constr type="w" for="ch" forName="c1text" refType="w" refFor="ch" refForName="circle1" fact="0.2796"/>
                <dgm:constr type="h" for="ch" forName="c1text" refType="h" refFor="ch" refForName="circle1" fact="0.15"/>
              </dgm:constrLst>
            </dgm:if>
            <dgm:if name="Name12" axis="ch" ptType="node" func="cnt" op="gte" val="5">
              <dgm:constrLst>
                <dgm:constr type="w" for="ch" forName="circle1" refType="w"/>
                <dgm:constr type="h" for="ch" forName="circle1" refType="h"/>
                <dgm:constr type="ctrX" for="ch" forName="circle1" refType="w" fact="0.5"/>
                <dgm:constr type="ctrY" for="ch" forName="circle1" refType="h" fact="0.5"/>
                <dgm:constr type="ctrX" for="ch" forName="c1text" refType="w" fact="0.5"/>
                <dgm:constr type="ctrY" for="ch" forName="c1text" refType="h" fact="0.1"/>
                <dgm:constr type="w" for="ch" forName="c1text" refType="w" refFor="ch" refForName="circle1" fact="0.375"/>
                <dgm:constr type="h" for="ch" forName="c1text" refType="h" refFor="ch" refForName="circle1" fact="0.1"/>
              </dgm:constrLst>
            </dgm:if>
            <dgm:else name="Name13"/>
          </dgm:choose>
          <dgm:ruleLst/>
          <dgm:layoutNode name="circle1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1 1" cnt="1 0"/>
            <dgm:constrLst>
              <dgm:constr type="h" refType="w"/>
            </dgm:constrLst>
            <dgm:ruleLst/>
          </dgm:layoutNode>
          <dgm:layoutNode name="c1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1 1" cnt="1 0"/>
            <dgm:constrLst/>
            <dgm:ruleLst>
              <dgm:rule type="primFontSz" val="5" fact="NaN" max="NaN"/>
            </dgm:ruleLst>
          </dgm:layoutNode>
        </dgm:layoutNode>
      </dgm:if>
      <dgm:else name="Name14"/>
    </dgm:choose>
    <dgm:choose name="Name15">
      <dgm:if name="Name16" axis="ch" ptType="node" func="cnt" op="gte" val="2">
        <dgm:layoutNode name="comp2">
          <dgm:alg type="composite"/>
          <dgm:shape xmlns:r="http://schemas.openxmlformats.org/officeDocument/2006/relationships" r:blip="">
            <dgm:adjLst/>
          </dgm:shape>
          <dgm:presOf/>
          <dgm:choose name="Name17">
            <dgm:if name="Name18" axis="ch" ptType="node" func="cnt" op="equ" val="2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5"/>
                <dgm:constr type="w" for="ch" forName="c2text" refType="w" refFor="ch" refForName="circle2" fact="0.70711"/>
                <dgm:constr type="h" for="ch" forName="c2text" refType="h" refFor="ch" refForName="circle2" fact="0.5"/>
              </dgm:constrLst>
            </dgm:if>
            <dgm:if name="Name19" axis="ch" ptType="node" func="cnt" op="equ" val="3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625"/>
                <dgm:constr type="w" for="ch" forName="c2text" refType="w" refFor="ch" refForName="circle2" fact="0.466"/>
                <dgm:constr type="h" for="ch" forName="c2text" refType="h" refFor="ch" refForName="circle2" fact="0.1875"/>
              </dgm:constrLst>
            </dgm:if>
            <dgm:if name="Name20" axis="ch" ptType="node" func="cnt" op="equ" val="4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5"/>
                <dgm:constr type="w" for="ch" forName="c2text" refType="w" refFor="ch" refForName="circle2" fact="0.3495"/>
                <dgm:constr type="h" for="ch" forName="c2text" refType="h" refFor="ch" refForName="circle2" fact="0.18"/>
              </dgm:constrLst>
            </dgm:if>
            <dgm:if name="Name21" axis="ch" ptType="node" func="cnt" op="gte" val="5">
              <dgm:constrLst>
                <dgm:constr type="w" for="ch" forName="circle2" refType="w"/>
                <dgm:constr type="h" for="ch" forName="circle2" refType="h"/>
                <dgm:constr type="ctrX" for="ch" forName="circle2" refType="w" fact="0.5"/>
                <dgm:constr type="ctrY" for="ch" forName="circle2" refType="h" fact="0.5"/>
                <dgm:constr type="ctrX" for="ch" forName="c2text" refType="w" fact="0.5"/>
                <dgm:constr type="ctrY" for="ch" forName="c2text" refType="h" fact="0.115"/>
                <dgm:constr type="w" for="ch" forName="c2text" refType="w" refFor="ch" refForName="circle2" fact="0.43125"/>
                <dgm:constr type="h" for="ch" forName="c2text" refType="h" refFor="ch" refForName="circle2" fact="0.115"/>
              </dgm:constrLst>
            </dgm:if>
            <dgm:else name="Name22"/>
          </dgm:choose>
          <dgm:ruleLst/>
          <dgm:layoutNode name="circle2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2 1" cnt="1 0"/>
            <dgm:constrLst>
              <dgm:constr type="h" refType="w"/>
            </dgm:constrLst>
            <dgm:ruleLst/>
          </dgm:layoutNode>
          <dgm:layoutNode name="c2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2 1" cnt="1 0"/>
            <dgm:constrLst/>
            <dgm:ruleLst>
              <dgm:rule type="primFontSz" val="5" fact="NaN" max="NaN"/>
            </dgm:ruleLst>
          </dgm:layoutNode>
        </dgm:layoutNode>
      </dgm:if>
      <dgm:else name="Name23"/>
    </dgm:choose>
    <dgm:choose name="Name24">
      <dgm:if name="Name25" axis="ch" ptType="node" func="cnt" op="gte" val="3">
        <dgm:layoutNode name="comp3">
          <dgm:alg type="composite"/>
          <dgm:shape xmlns:r="http://schemas.openxmlformats.org/officeDocument/2006/relationships" r:blip="">
            <dgm:adjLst/>
          </dgm:shape>
          <dgm:presOf/>
          <dgm:choose name="Name26">
            <dgm:if name="Name27" axis="ch" ptType="node" func="cnt" op="equ" val="3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5"/>
                <dgm:constr type="w" for="ch" forName="c3text" refType="w" refFor="ch" refForName="circle3" fact="0.70711"/>
                <dgm:constr type="h" for="ch" forName="c3text" refType="h" refFor="ch" refForName="circle3" fact="0.5"/>
              </dgm:constrLst>
            </dgm:if>
            <dgm:if name="Name28" axis="ch" ptType="node" func="cnt" op="equ" val="4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875"/>
                <dgm:constr type="w" for="ch" forName="c3text" refType="w" refFor="ch" refForName="circle3" fact="0.466"/>
                <dgm:constr type="h" for="ch" forName="c3text" refType="h" refFor="ch" refForName="circle3" fact="0.225"/>
              </dgm:constrLst>
            </dgm:if>
            <dgm:if name="Name29" axis="ch" ptType="node" func="cnt" op="gte" val="5">
              <dgm:constrLst>
                <dgm:constr type="w" for="ch" forName="circle3" refType="w"/>
                <dgm:constr type="h" for="ch" forName="circle3" refType="h"/>
                <dgm:constr type="ctrX" for="ch" forName="circle3" refType="w" fact="0.5"/>
                <dgm:constr type="ctrY" for="ch" forName="circle3" refType="h" fact="0.5"/>
                <dgm:constr type="ctrX" for="ch" forName="c3text" refType="w" fact="0.5"/>
                <dgm:constr type="ctrY" for="ch" forName="c3text" refType="h" fact="0.138"/>
                <dgm:constr type="w" for="ch" forName="c3text" refType="w" refFor="ch" refForName="circle3" fact="0.5175"/>
                <dgm:constr type="h" for="ch" forName="c3text" refType="h" refFor="ch" refForName="circle3" fact="0.138"/>
              </dgm:constrLst>
            </dgm:if>
            <dgm:else name="Name30"/>
          </dgm:choose>
          <dgm:ruleLst/>
          <dgm:layoutNode name="circle3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3 1" cnt="1 0"/>
            <dgm:constrLst>
              <dgm:constr type="h" refType="w"/>
            </dgm:constrLst>
            <dgm:ruleLst/>
          </dgm:layoutNode>
          <dgm:layoutNode name="c3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3 1" cnt="1 0"/>
            <dgm:constrLst/>
            <dgm:ruleLst>
              <dgm:rule type="primFontSz" val="5" fact="NaN" max="NaN"/>
            </dgm:ruleLst>
          </dgm:layoutNode>
        </dgm:layoutNode>
      </dgm:if>
      <dgm:else name="Name31"/>
    </dgm:choose>
    <dgm:choose name="Name32">
      <dgm:if name="Name33" axis="ch" ptType="node" func="cnt" op="gte" val="4">
        <dgm:layoutNode name="comp4">
          <dgm:alg type="composite"/>
          <dgm:shape xmlns:r="http://schemas.openxmlformats.org/officeDocument/2006/relationships" r:blip="">
            <dgm:adjLst/>
          </dgm:shape>
          <dgm:presOf/>
          <dgm:choose name="Name34">
            <dgm:if name="Name35" axis="ch" ptType="node" func="cnt" op="equ" val="4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5"/>
                <dgm:constr type="w" for="ch" forName="c4text" refType="w" refFor="ch" refForName="circle4" fact="0.70711"/>
                <dgm:constr type="h" for="ch" forName="c4text" refType="h" refFor="ch" refForName="circle4" fact="0.5"/>
              </dgm:constrLst>
            </dgm:if>
            <dgm:if name="Name36" axis="ch" ptType="node" func="cnt" op="gte" val="5">
              <dgm:constrLst>
                <dgm:constr type="w" for="ch" forName="circle4" refType="w"/>
                <dgm:constr type="h" for="ch" forName="circle4" refType="h"/>
                <dgm:constr type="ctrX" for="ch" forName="circle4" refType="w" fact="0.5"/>
                <dgm:constr type="ctrY" for="ch" forName="circle4" refType="h" fact="0.5"/>
                <dgm:constr type="ctrX" for="ch" forName="c4text" refType="w" fact="0.5"/>
                <dgm:constr type="ctrY" for="ch" forName="c4text" refType="h" fact="0.18"/>
                <dgm:constr type="w" for="ch" forName="c4text" refType="w" refFor="ch" refForName="circle4" fact="0.54"/>
                <dgm:constr type="h" for="ch" forName="c4text" refType="h" refFor="ch" refForName="circle4" fact="0.18"/>
              </dgm:constrLst>
            </dgm:if>
            <dgm:else name="Name37"/>
          </dgm:choose>
          <dgm:ruleLst/>
          <dgm:layoutNode name="circle4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4 1" cnt="1 0"/>
            <dgm:constrLst>
              <dgm:constr type="h" refType="w"/>
            </dgm:constrLst>
            <dgm:ruleLst/>
          </dgm:layoutNode>
          <dgm:layoutNode name="c4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4 1" cnt="1 0"/>
            <dgm:constrLst/>
            <dgm:ruleLst>
              <dgm:rule type="primFontSz" val="5" fact="NaN" max="NaN"/>
            </dgm:ruleLst>
          </dgm:layoutNode>
        </dgm:layoutNode>
      </dgm:if>
      <dgm:else name="Name38"/>
    </dgm:choose>
    <dgm:choose name="Name39">
      <dgm:if name="Name40" axis="ch" ptType="node" func="cnt" op="gte" val="5">
        <dgm:layoutNode name="comp5">
          <dgm:alg type="composite"/>
          <dgm:shape xmlns:r="http://schemas.openxmlformats.org/officeDocument/2006/relationships" r:blip="">
            <dgm:adjLst/>
          </dgm:shape>
          <dgm:presOf/>
          <dgm:choose name="Name41">
            <dgm:if name="Name42" axis="ch" ptType="node" func="cnt" op="equ" val="5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5"/>
                <dgm:constr type="w" for="ch" forName="c5text" refType="w" refFor="ch" refForName="circle5" fact="0.70711"/>
                <dgm:constr type="h" for="ch" forName="c5text" refType="h" refFor="ch" refForName="circle5" fact="0.5"/>
              </dgm:constrLst>
            </dgm:if>
            <dgm:if name="Name43" axis="ch" ptType="node" func="cnt" op="gte" val="6">
              <dgm:constrLst>
                <dgm:constr type="w" for="ch" forName="circle5" refType="w"/>
                <dgm:constr type="h" for="ch" forName="circle5" refType="h"/>
                <dgm:constr type="ctrX" for="ch" forName="circle5" refType="w" fact="0.5"/>
                <dgm:constr type="ctrY" for="ch" forName="circle5" refType="h" fact="0.5"/>
                <dgm:constr type="ctrX" for="ch" forName="c5text" refType="w" fact="0.5"/>
                <dgm:constr type="ctrY" for="ch" forName="c5text" refType="h" fact="0.25"/>
                <dgm:constr type="w" for="ch" forName="c5text" refType="w" refFor="ch" refForName="circle5" fact="0.65"/>
                <dgm:constr type="h" for="ch" forName="c5text" refType="h" refFor="ch" refForName="circle5" fact="0.25"/>
              </dgm:constrLst>
            </dgm:if>
            <dgm:else name="Name44"/>
          </dgm:choose>
          <dgm:ruleLst/>
          <dgm:layoutNode name="circle5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5 1" cnt="1 0"/>
            <dgm:constrLst>
              <dgm:constr type="h" refType="w"/>
            </dgm:constrLst>
            <dgm:ruleLst/>
          </dgm:layoutNode>
          <dgm:layoutNode name="c5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5 1" cnt="1 0"/>
            <dgm:constrLst/>
            <dgm:ruleLst>
              <dgm:rule type="primFontSz" val="5" fact="NaN" max="NaN"/>
            </dgm:ruleLst>
          </dgm:layoutNode>
        </dgm:layoutNode>
      </dgm:if>
      <dgm:else name="Name45"/>
    </dgm:choose>
    <dgm:choose name="Name46">
      <dgm:if name="Name47" axis="ch" ptType="node" func="cnt" op="gte" val="6">
        <dgm:layoutNode name="comp6">
          <dgm:alg type="composite"/>
          <dgm:shape xmlns:r="http://schemas.openxmlformats.org/officeDocument/2006/relationships" r:blip="">
            <dgm:adjLst/>
          </dgm:shape>
          <dgm:presOf/>
          <dgm:choose name="Name48">
            <dgm:if name="Name49" axis="ch" ptType="node" func="cnt" op="equ" val="6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5"/>
                <dgm:constr type="w" for="ch" forName="c6text" refType="w" refFor="ch" refForName="circle6" fact="0.70711"/>
                <dgm:constr type="h" for="ch" forName="c6text" refType="h" refFor="ch" refForName="circle6" fact="0.5"/>
              </dgm:constrLst>
            </dgm:if>
            <dgm:if name="Name50" axis="ch" ptType="node" func="cnt" op="gte" val="7">
              <dgm:constrLst>
                <dgm:constr type="w" for="ch" forName="circle6" refType="w"/>
                <dgm:constr type="h" for="ch" forName="circle6" refType="h"/>
                <dgm:constr type="ctrX" for="ch" forName="circle6" refType="w" fact="0.5"/>
                <dgm:constr type="ctrY" for="ch" forName="circle6" refType="h" fact="0.5"/>
                <dgm:constr type="ctrX" for="ch" forName="c6text" refType="w" fact="0.5"/>
                <dgm:constr type="ctrY" for="ch" forName="c6text" refType="h" fact="0.27"/>
                <dgm:constr type="w" for="ch" forName="c6text" refType="w" refFor="ch" refForName="circle6" fact="0.68"/>
                <dgm:constr type="h" for="ch" forName="c6text" refType="h" refFor="ch" refForName="circle6" fact="0.241"/>
              </dgm:constrLst>
            </dgm:if>
            <dgm:else name="Name51"/>
          </dgm:choose>
          <dgm:ruleLst/>
          <dgm:layoutNode name="circle6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6 1" cnt="1 0"/>
            <dgm:constrLst>
              <dgm:constr type="h" refType="w"/>
            </dgm:constrLst>
            <dgm:ruleLst/>
          </dgm:layoutNode>
          <dgm:layoutNode name="c6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6 1" cnt="1 0"/>
            <dgm:constrLst/>
            <dgm:ruleLst>
              <dgm:rule type="primFontSz" val="5" fact="NaN" max="NaN"/>
            </dgm:ruleLst>
          </dgm:layoutNode>
        </dgm:layoutNode>
      </dgm:if>
      <dgm:else name="Name52"/>
    </dgm:choose>
    <dgm:choose name="Name53">
      <dgm:if name="Name54" axis="ch" ptType="node" func="cnt" op="gte" val="7">
        <dgm:layoutNode name="comp7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circle7" refType="w"/>
            <dgm:constr type="h" for="ch" forName="circle7" refType="h"/>
            <dgm:constr type="ctrX" for="ch" forName="circle7" refType="w" fact="0.5"/>
            <dgm:constr type="ctrY" for="ch" forName="circle7" refType="h" fact="0.5"/>
            <dgm:constr type="ctrX" for="ch" forName="c7text" refType="w" fact="0.5"/>
            <dgm:constr type="ctrY" for="ch" forName="c7text" refType="h" fact="0.5"/>
            <dgm:constr type="w" for="ch" forName="c7text" refType="w" refFor="ch" refForName="circle7" fact="0.70711"/>
            <dgm:constr type="h" for="ch" forName="c7text" refType="h" refFor="ch" refForName="circle7" fact="0.5"/>
          </dgm:constrLst>
          <dgm:ruleLst/>
          <dgm:layoutNode name="circle7" styleLbl="node1">
            <dgm:alg type="sp"/>
            <dgm:shape xmlns:r="http://schemas.openxmlformats.org/officeDocument/2006/relationships" type="ellipse" r:blip="">
              <dgm:adjLst/>
            </dgm:shape>
            <dgm:presOf axis="ch desOrSelf" ptType="node node" st="7 1" cnt="1 0"/>
            <dgm:constrLst>
              <dgm:constr type="h" refType="w"/>
            </dgm:constrLst>
            <dgm:ruleLst/>
          </dgm:layoutNode>
          <dgm:layoutNode name="c7text">
            <dgm:varLst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ch desOrSelf" ptType="node node" st="7 1" cnt="1 0"/>
            <dgm:constrLst/>
            <dgm:ruleLst>
              <dgm:rule type="primFontSz" val="5" fact="NaN" max="NaN"/>
            </dgm:ruleLst>
          </dgm:layoutNode>
        </dgm:layoutNode>
      </dgm:if>
      <dgm:else name="Name5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7">
  <dgm:title val=""/>
  <dgm:desc val=""/>
  <dgm:catLst>
    <dgm:cat type="3D" pri="11700"/>
  </dgm:catLst>
  <dgm:scene3d>
    <a:camera prst="perspectiveLeft" zoom="91000"/>
    <a:lightRig rig="threePt" dir="t">
      <a:rot lat="0" lon="0" rev="20640000"/>
    </a:lightRig>
  </dgm:scene3d>
  <dgm:styleLbl name="node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threePt" dir="t"/>
    </dgm:scene3d>
    <dgm:sp3d extrusionH="50600" prstMaterial="clear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threePt" dir="t"/>
    </dgm:scene3d>
    <dgm:sp3d extrusionH="50600" prstMaterial="metal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 z="572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211800" extrusionH="10600" prstMaterial="plastic">
      <a:bevelT w="101600" h="8600" prst="relaxedInset"/>
      <a:bevelB w="8600" h="8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 z="106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 z="-2118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0000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threePt" dir="t"/>
    </dgm:scene3d>
    <dgm:sp3d extrusionH="50600" prstMaterial="plastic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threePt" dir="t"/>
    </dgm:scene3d>
    <dgm:sp3d z="-110000">
      <a:bevelT w="40600" h="2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threePt" dir="t"/>
    </dgm:scene3d>
    <dgm:sp3d z="-110000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extrusionH="50600">
      <a:bevelT w="101600" h="80600"/>
      <a:bevelB w="80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50600">
      <a:bevelT w="101600" h="806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61800" extrusionH="10600" prstMaterial="matte">
      <a:bevelT w="90600" h="18600" prst="softRound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61800" extrusionH="10600" contourW="3000">
      <a:bevelT w="48600" h="8600" prst="softRound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50600" contourW="3000">
      <a:bevelT w="101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61800" extrusionH="10600" contourW="3000">
      <a:bevelT w="48600" h="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200" extrusionH="600" contourW="3000">
      <a:bevelT w="48600" h="18600" prst="relaxedInset"/>
      <a:bevelB w="48600" h="8600" prst="relaxedInset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61800" extrusionH="600" contourW="3000">
      <a:bevelT w="48600" h="18600" prst="relaxedInset"/>
      <a:bevelB w="48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50600">
      <a:bevelT w="80600" h="80600" prst="relaxedInset"/>
      <a:bevelB w="80600" h="80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200" extrusionH="600" contourW="3000" prstMaterial="plastic">
      <a:bevelT w="80600" h="18600" prst="relaxedInset"/>
      <a:bevelB w="80600" h="8600" prst="relaxedInset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823BF18-0209-4468-8B80-50771062CD84}" type="datetime1">
              <a:rPr lang="es-ES" smtClean="0"/>
              <a:t>15/07/2019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8ED8CD-4E4C-49AC-BDC6-2963BA49E54F}" type="slidenum">
              <a:rPr lang="es-ES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341795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png>
</file>

<file path=ppt/media/image12.png>
</file>

<file path=ppt/media/image12.svg>
</file>

<file path=ppt/media/image13.png>
</file>

<file path=ppt/media/image14.svg>
</file>

<file path=ppt/media/image16.sv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B91AF14-1CFC-4955-9C8E-FB628ADB1A7F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FB91549-43BF-425A-AF25-75262019208C}" type="slidenum">
              <a:rPr lang="es-ES" noProof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3928641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B91549-43BF-425A-AF25-75262019208C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31784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08295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80952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27764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4933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FB91549-43BF-425A-AF25-75262019208C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311712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46867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27127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93347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367378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73639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70124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FB91549-43BF-425A-AF25-75262019208C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82219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/>
          <p:cNvGrpSpPr/>
          <p:nvPr/>
        </p:nvGrpSpPr>
        <p:grpSpPr>
          <a:xfrm>
            <a:off x="31542" y="-1"/>
            <a:ext cx="12190413" cy="6858001"/>
            <a:chOff x="-1588" y="0"/>
            <a:chExt cx="12190413" cy="6858001"/>
          </a:xfrm>
        </p:grpSpPr>
        <p:sp>
          <p:nvSpPr>
            <p:cNvPr id="11" name="Rectángulo 10"/>
            <p:cNvSpPr/>
            <p:nvPr/>
          </p:nvSpPr>
          <p:spPr>
            <a:xfrm>
              <a:off x="-1588" y="0"/>
              <a:ext cx="12188952" cy="6858000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  <p:pic>
          <p:nvPicPr>
            <p:cNvPr id="5" name="Imagen 4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873625" y="0"/>
              <a:ext cx="7315200" cy="6858001"/>
            </a:xfrm>
            <a:prstGeom prst="rect">
              <a:avLst/>
            </a:prstGeom>
          </p:spPr>
        </p:pic>
      </p:grp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08013" y="609600"/>
            <a:ext cx="3962400" cy="4724399"/>
          </a:xfrm>
        </p:spPr>
        <p:txBody>
          <a:bodyPr rtlCol="0">
            <a:normAutofit/>
          </a:bodyPr>
          <a:lstStyle>
            <a:lvl1pPr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08013" y="5410200"/>
            <a:ext cx="3962400" cy="7620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8" name="Marcador de fech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70ABC749-D890-4FAD-8F9E-74EF6406EA2F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9" name="Marcador de pie de página 8"/>
          <p:cNvSpPr>
            <a:spLocks noGrp="1"/>
          </p:cNvSpPr>
          <p:nvPr>
            <p:ph type="ftr" sz="quarter" idx="11"/>
          </p:nvPr>
        </p:nvSpPr>
        <p:spPr bwMode="ltGray"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10" name="Marcador de número de diapositiva 9"/>
          <p:cNvSpPr>
            <a:spLocks noGrp="1"/>
          </p:cNvSpPr>
          <p:nvPr>
            <p:ph type="sldNum" sz="quarter" idx="12"/>
          </p:nvPr>
        </p:nvSpPr>
        <p:spPr bwMode="ltGray"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3F31473-23EB-4724-8B59-FE6D21D89FA4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8942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45F665-47FF-4981-A959-20C3D291A3D7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93434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285412" y="685800"/>
            <a:ext cx="1295401" cy="5486400"/>
          </a:xfrm>
        </p:spPr>
        <p:txBody>
          <a:bodyPr vert="eaVert"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685800"/>
            <a:ext cx="9474253" cy="5486400"/>
          </a:xfrm>
        </p:spPr>
        <p:txBody>
          <a:bodyPr vert="eaVert" rtlCol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EDB7D9-F356-448A-85D5-C2EAA8CABC64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70563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7" name="Marcador de contenido 2"/>
          <p:cNvSpPr>
            <a:spLocks noGrp="1"/>
          </p:cNvSpPr>
          <p:nvPr>
            <p:ph idx="13" hasCustomPrompt="1"/>
          </p:nvPr>
        </p:nvSpPr>
        <p:spPr>
          <a:xfrm>
            <a:off x="1293812" y="685801"/>
            <a:ext cx="10287000" cy="4190999"/>
          </a:xfrm>
        </p:spPr>
        <p:txBody>
          <a:bodyPr rtlCol="0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DD3DE7-0BDE-4D30-9AE1-B54BDDC332C9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42410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8013" y="2514600"/>
            <a:ext cx="8229599" cy="2819400"/>
          </a:xfrm>
        </p:spPr>
        <p:txBody>
          <a:bodyPr rtlCol="0" anchor="b">
            <a:normAutofit/>
          </a:bodyPr>
          <a:lstStyle>
            <a:lvl1pPr algn="l">
              <a:defRPr sz="4800" b="0" cap="none" baseline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606425" y="5410200"/>
            <a:ext cx="8231187" cy="7620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7A7F5F-6D77-4D8D-9E47-A78342E1157B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04706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 hasCustomPrompt="1"/>
          </p:nvPr>
        </p:nvSpPr>
        <p:spPr>
          <a:xfrm>
            <a:off x="1293813" y="685800"/>
            <a:ext cx="5029200" cy="4191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6551614" y="685800"/>
            <a:ext cx="5029199" cy="4191000"/>
          </a:xfrm>
        </p:spPr>
        <p:txBody>
          <a:bodyPr rtlCol="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CABBD8-1E0D-4AAE-8073-BC697296B063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22076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93664" y="685800"/>
            <a:ext cx="5029200" cy="9906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 hasCustomPrompt="1"/>
          </p:nvPr>
        </p:nvSpPr>
        <p:spPr>
          <a:xfrm>
            <a:off x="1293664" y="1752600"/>
            <a:ext cx="502920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551613" y="685800"/>
            <a:ext cx="5029200" cy="9906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 hasCustomPrompt="1"/>
          </p:nvPr>
        </p:nvSpPr>
        <p:spPr>
          <a:xfrm>
            <a:off x="6550025" y="1752600"/>
            <a:ext cx="5029200" cy="3200400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C4D05F4-8840-432D-A02E-1A84D77156D7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64809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FEBF60-86C4-4641-B6BC-CE79C2AB4176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8236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49581E-B2F6-43B3-A522-0D44E3CE6715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4848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648200"/>
          </a:xfrm>
        </p:spPr>
        <p:txBody>
          <a:bodyPr rtlCol="0" anchor="b">
            <a:noAutofit/>
          </a:bodyPr>
          <a:lstStyle>
            <a:lvl1pPr algn="l">
              <a:defRPr sz="36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 hasCustomPrompt="1"/>
          </p:nvPr>
        </p:nvSpPr>
        <p:spPr>
          <a:xfrm>
            <a:off x="4875212" y="685800"/>
            <a:ext cx="6704171" cy="5486400"/>
          </a:xfrm>
        </p:spPr>
        <p:txBody>
          <a:bodyPr rtlCol="0"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401D5DC-78E1-4C0A-8D72-54B654E9072F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0691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8014" y="685800"/>
            <a:ext cx="3962400" cy="4648200"/>
          </a:xfrm>
        </p:spPr>
        <p:txBody>
          <a:bodyPr rtlCol="0" anchor="b">
            <a:normAutofit/>
          </a:bodyPr>
          <a:lstStyle>
            <a:lvl1pPr algn="l">
              <a:defRPr sz="36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08013" y="5410200"/>
            <a:ext cx="3962400" cy="762000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"/>
          <p:cNvSpPr>
            <a:spLocks noGrp="1"/>
          </p:cNvSpPr>
          <p:nvPr>
            <p:ph type="pic" idx="1"/>
          </p:nvPr>
        </p:nvSpPr>
        <p:spPr>
          <a:xfrm>
            <a:off x="4875213" y="685800"/>
            <a:ext cx="6705600" cy="5486400"/>
          </a:xfrm>
          <a:ln w="63500">
            <a:solidFill>
              <a:schemeClr val="bg1"/>
            </a:solidFill>
            <a:miter lim="800000"/>
          </a:ln>
        </p:spPr>
        <p:txBody>
          <a:bodyPr rtlCol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2943D8-17D4-41BA-AE1E-C1EB7639D418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A3F31473-23EB-4724-8B59-FE6D21D89FA4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27425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/>
        </p:nvSpPr>
        <p:spPr>
          <a:xfrm>
            <a:off x="-1588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10287000" cy="4190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609441" y="5105400"/>
            <a:ext cx="10971372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A94A7BB7-9D04-4153-B1C6-5B5DED9CC659}" type="datetime1">
              <a:rPr lang="es-ES" noProof="0" smtClean="0"/>
              <a:t>15/07/2019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 rtl="0"/>
            <a:fld id="{A3F31473-23EB-4724-8B59-FE6D21D89FA4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4353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36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15950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Corbe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80744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64792" indent="-228600" algn="l" defTabSz="914400" rtl="0" eaLnBrk="1" latinLnBrk="0" hangingPunct="1">
        <a:lnSpc>
          <a:spcPct val="90000"/>
        </a:lnSpc>
        <a:spcBef>
          <a:spcPts val="600"/>
        </a:spcBef>
        <a:buClr>
          <a:schemeClr val="tx1"/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48840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532888" indent="-22860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916936" indent="-283464" algn="l" defTabSz="914400" rtl="0" eaLnBrk="1" latinLnBrk="0" hangingPunct="1">
        <a:lnSpc>
          <a:spcPct val="90000"/>
        </a:lnSpc>
        <a:spcBef>
          <a:spcPts val="600"/>
        </a:spcBef>
        <a:buFont typeface="Corbel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358134" indent="-28575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2.png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diagramData" Target="../diagrams/data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6" Type="http://schemas.openxmlformats.org/officeDocument/2006/relationships/diagramColors" Target="../diagrams/colors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QuickStyle" Target="../diagrams/quickStyle4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diagramLayout" Target="../diagrams/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C8DA602-C572-4BA1-991D-FF4DA2A88F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3290" t="-1437" r="13290" b="1437"/>
          <a:stretch/>
        </p:blipFill>
        <p:spPr>
          <a:xfrm>
            <a:off x="-2073236" y="-99392"/>
            <a:ext cx="15531550" cy="695739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33772" y="609600"/>
            <a:ext cx="4236641" cy="3899519"/>
          </a:xfrm>
        </p:spPr>
        <p:txBody>
          <a:bodyPr rtlCol="0"/>
          <a:lstStyle/>
          <a:p>
            <a:pPr rtl="0"/>
            <a:r>
              <a:rPr lang="es-ES" dirty="0"/>
              <a:t>LOOK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33772" y="4581127"/>
            <a:ext cx="4236641" cy="2204864"/>
          </a:xfrm>
        </p:spPr>
        <p:txBody>
          <a:bodyPr rtlCol="0">
            <a:normAutofit/>
          </a:bodyPr>
          <a:lstStyle/>
          <a:p>
            <a:pPr rtl="0"/>
            <a:r>
              <a:rPr lang="ca-ES" dirty="0"/>
              <a:t>Projecte Magazine</a:t>
            </a:r>
          </a:p>
          <a:p>
            <a:pPr rtl="0"/>
            <a:r>
              <a:rPr lang="ca-ES" dirty="0"/>
              <a:t>Web  2019</a:t>
            </a:r>
          </a:p>
        </p:txBody>
      </p:sp>
    </p:spTree>
    <p:extLst>
      <p:ext uri="{BB962C8B-B14F-4D97-AF65-F5344CB8AC3E}">
        <p14:creationId xmlns:p14="http://schemas.microsoft.com/office/powerpoint/2010/main" val="34408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dirty="0"/>
              <a:t>Entorn gràfic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>
          <a:xfrm>
            <a:off x="1293812" y="685801"/>
            <a:ext cx="10287000" cy="510951"/>
          </a:xfrm>
        </p:spPr>
        <p:txBody>
          <a:bodyPr rtlCol="0">
            <a:normAutofit/>
          </a:bodyPr>
          <a:lstStyle/>
          <a:p>
            <a:pPr rtl="0"/>
            <a:r>
              <a:rPr lang="ca-ES" dirty="0"/>
              <a:t>Alta Usuari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B05F00B-74DD-463C-A469-FB78698BFD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980" y="1220616"/>
            <a:ext cx="6232537" cy="4151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032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dirty="0"/>
              <a:t>Entorn gràfic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>
          <a:xfrm>
            <a:off x="1293812" y="685801"/>
            <a:ext cx="10287000" cy="510951"/>
          </a:xfrm>
        </p:spPr>
        <p:txBody>
          <a:bodyPr rtlCol="0">
            <a:normAutofit/>
          </a:bodyPr>
          <a:lstStyle/>
          <a:p>
            <a:pPr rtl="0"/>
            <a:r>
              <a:rPr lang="ca-ES" dirty="0"/>
              <a:t>Alta/edició notícies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C7E1543-F052-450E-8590-000464ED5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980" y="1196752"/>
            <a:ext cx="4880762" cy="436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7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dirty="0"/>
              <a:t>Entorn gràfic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>
          <a:xfrm>
            <a:off x="1293812" y="685801"/>
            <a:ext cx="10287000" cy="510951"/>
          </a:xfrm>
        </p:spPr>
        <p:txBody>
          <a:bodyPr rtlCol="0">
            <a:normAutofit/>
          </a:bodyPr>
          <a:lstStyle/>
          <a:p>
            <a:pPr rtl="0"/>
            <a:r>
              <a:rPr lang="ca-ES" dirty="0"/>
              <a:t>Llistat notícies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8F444A1-9B24-4031-B484-D30394F2C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4012" y="1196752"/>
            <a:ext cx="6072894" cy="417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4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dirty="0"/>
              <a:t>Entorn gràfic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>
          <a:xfrm>
            <a:off x="1293812" y="685801"/>
            <a:ext cx="10287000" cy="510951"/>
          </a:xfrm>
        </p:spPr>
        <p:txBody>
          <a:bodyPr rtlCol="0">
            <a:normAutofit/>
          </a:bodyPr>
          <a:lstStyle/>
          <a:p>
            <a:pPr rtl="0"/>
            <a:r>
              <a:rPr lang="ca-ES" dirty="0"/>
              <a:t>Consulta notícies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4776480-0B84-41E7-B645-3E46C98613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964" y="1221224"/>
            <a:ext cx="8330530" cy="4439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71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7B83E4-FB99-4A5B-8611-C40CC8441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0B546C-8972-47A2-9810-F551E1655A8D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6" name="Marcador de contenido 6" descr="Chica con documentos">
            <a:extLst>
              <a:ext uri="{FF2B5EF4-FFF2-40B4-BE49-F238E27FC236}">
                <a16:creationId xmlns:a16="http://schemas.microsoft.com/office/drawing/2014/main" id="{B4237E80-D5F3-40F0-AE1D-AB22428ADA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" y="675"/>
            <a:ext cx="12189600" cy="6856650"/>
          </a:xfrm>
          <a:prstGeom prst="rect">
            <a:avLst/>
          </a:prstGeom>
        </p:spPr>
      </p:pic>
      <p:sp>
        <p:nvSpPr>
          <p:cNvPr id="7" name="Marcador de contenido 4">
            <a:extLst>
              <a:ext uri="{FF2B5EF4-FFF2-40B4-BE49-F238E27FC236}">
                <a16:creationId xmlns:a16="http://schemas.microsoft.com/office/drawing/2014/main" id="{08791530-2B21-43F7-B0A8-E52ABDF02D06}"/>
              </a:ext>
            </a:extLst>
          </p:cNvPr>
          <p:cNvSpPr txBox="1">
            <a:spLocks/>
          </p:cNvSpPr>
          <p:nvPr/>
        </p:nvSpPr>
        <p:spPr>
          <a:xfrm>
            <a:off x="-1" y="1341439"/>
            <a:ext cx="6348413" cy="41402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lIns="1548000" tIns="216000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rtl="0">
              <a:spcBef>
                <a:spcPts val="1100"/>
              </a:spcBef>
              <a:buFont typeface="Arial" panose="020B0604020202020204" pitchFamily="34" charset="0"/>
              <a:buNone/>
            </a:pPr>
            <a:r>
              <a:rPr lang="es-ES" sz="2500" b="1" i="1" spc="6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Núria Pons</a:t>
            </a:r>
            <a:endParaRPr lang="es-E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marR="5080" indent="0" rtl="0">
              <a:buFont typeface="Arial" panose="020B0604020202020204" pitchFamily="34" charset="0"/>
              <a:buNone/>
            </a:pPr>
            <a:r>
              <a:rPr lang="es-ES" sz="2500" b="1" i="1" spc="70" dirty="0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npons@npons.com</a:t>
            </a:r>
          </a:p>
          <a:p>
            <a:pPr marL="0" marR="5080" indent="0" rtl="0">
              <a:buFont typeface="Arial" panose="020B0604020202020204" pitchFamily="34" charset="0"/>
              <a:buNone/>
            </a:pPr>
            <a:r>
              <a:rPr lang="es-ES" sz="2500" b="1" i="1" spc="45">
                <a:solidFill>
                  <a:schemeClr val="bg2">
                    <a:lumMod val="20000"/>
                    <a:lumOff val="80000"/>
                    <a:alpha val="75000"/>
                  </a:schemeClr>
                </a:solidFill>
                <a:cs typeface="Arial"/>
              </a:rPr>
              <a:t>678-555-010</a:t>
            </a:r>
            <a:endParaRPr lang="es-ES" sz="2500" b="1" i="1" dirty="0">
              <a:solidFill>
                <a:schemeClr val="bg2">
                  <a:lumMod val="20000"/>
                  <a:lumOff val="80000"/>
                  <a:alpha val="75000"/>
                </a:schemeClr>
              </a:solidFill>
              <a:cs typeface="Arial"/>
            </a:endParaRPr>
          </a:p>
          <a:p>
            <a:pPr marL="0" indent="0" rtl="0">
              <a:lnSpc>
                <a:spcPct val="125000"/>
              </a:lnSpc>
              <a:buFont typeface="Arial" panose="020B0604020202020204" pitchFamily="34" charset="0"/>
              <a:buNone/>
            </a:pPr>
            <a:endParaRPr lang="es-ES" sz="2500" b="1" dirty="0">
              <a:solidFill>
                <a:schemeClr val="bg2">
                  <a:alpha val="50000"/>
                </a:schemeClr>
              </a:solidFill>
            </a:endParaRPr>
          </a:p>
        </p:txBody>
      </p:sp>
      <p:sp>
        <p:nvSpPr>
          <p:cNvPr id="8" name="objeto 6" descr="Rectángulo beige">
            <a:extLst>
              <a:ext uri="{FF2B5EF4-FFF2-40B4-BE49-F238E27FC236}">
                <a16:creationId xmlns:a16="http://schemas.microsoft.com/office/drawing/2014/main" id="{66BAB920-C2A4-4A04-9926-E4453D03351A}"/>
              </a:ext>
            </a:extLst>
          </p:cNvPr>
          <p:cNvSpPr/>
          <p:nvPr/>
        </p:nvSpPr>
        <p:spPr>
          <a:xfrm>
            <a:off x="949865" y="2894901"/>
            <a:ext cx="3312000" cy="0"/>
          </a:xfrm>
          <a:custGeom>
            <a:avLst/>
            <a:gdLst/>
            <a:ahLst/>
            <a:cxnLst/>
            <a:rect l="l" t="t" r="r" b="b"/>
            <a:pathLst>
              <a:path w="4206240">
                <a:moveTo>
                  <a:pt x="0" y="0"/>
                </a:moveTo>
                <a:lnTo>
                  <a:pt x="4206240" y="0"/>
                </a:lnTo>
              </a:path>
            </a:pathLst>
          </a:custGeom>
          <a:ln w="54863">
            <a:solidFill>
              <a:schemeClr val="accent1">
                <a:lumMod val="75000"/>
              </a:schemeClr>
            </a:solidFill>
          </a:ln>
        </p:spPr>
        <p:txBody>
          <a:bodyPr wrap="square" lIns="0" tIns="0" rIns="0" bIns="0" rtlCol="0"/>
          <a:lstStyle/>
          <a:p>
            <a:pPr rtl="0"/>
            <a:endParaRPr lang="es-ES" dirty="0"/>
          </a:p>
        </p:txBody>
      </p:sp>
      <p:pic>
        <p:nvPicPr>
          <p:cNvPr id="9" name="Gráfico 8" descr="Icono de persona">
            <a:extLst>
              <a:ext uri="{FF2B5EF4-FFF2-40B4-BE49-F238E27FC236}">
                <a16:creationId xmlns:a16="http://schemas.microsoft.com/office/drawing/2014/main" id="{C9EDF87D-3DCA-4ED2-BA75-68F4213C7F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935237" y="3470503"/>
            <a:ext cx="342900" cy="352425"/>
          </a:xfrm>
          <a:prstGeom prst="rect">
            <a:avLst/>
          </a:prstGeom>
        </p:spPr>
      </p:pic>
      <p:pic>
        <p:nvPicPr>
          <p:cNvPr id="10" name="Gráfico 9" descr="Icono de correo electrónico">
            <a:extLst>
              <a:ext uri="{FF2B5EF4-FFF2-40B4-BE49-F238E27FC236}">
                <a16:creationId xmlns:a16="http://schemas.microsoft.com/office/drawing/2014/main" id="{B146698B-0B66-4723-8B40-11D807B8C99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935237" y="3965704"/>
            <a:ext cx="342900" cy="342900"/>
          </a:xfrm>
          <a:prstGeom prst="rect">
            <a:avLst/>
          </a:prstGeom>
        </p:spPr>
      </p:pic>
      <p:pic>
        <p:nvPicPr>
          <p:cNvPr id="11" name="Gráfico 10" descr="Icono de teléfono">
            <a:extLst>
              <a:ext uri="{FF2B5EF4-FFF2-40B4-BE49-F238E27FC236}">
                <a16:creationId xmlns:a16="http://schemas.microsoft.com/office/drawing/2014/main" id="{A6F08886-155E-49F5-B076-2A351DF4EF0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935237" y="4451380"/>
            <a:ext cx="342900" cy="342900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7AF01E7A-02BE-4D76-B206-D827B19789BA}"/>
              </a:ext>
            </a:extLst>
          </p:cNvPr>
          <p:cNvSpPr txBox="1">
            <a:spLocks/>
          </p:cNvSpPr>
          <p:nvPr/>
        </p:nvSpPr>
        <p:spPr>
          <a:xfrm>
            <a:off x="838200" y="1701559"/>
            <a:ext cx="4859215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5000" dirty="0">
                <a:solidFill>
                  <a:schemeClr val="bg1"/>
                </a:solidFill>
              </a:rPr>
              <a:t>¡GRACIES!</a:t>
            </a:r>
            <a:endParaRPr lang="es-ES" sz="5000" dirty="0"/>
          </a:p>
        </p:txBody>
      </p:sp>
    </p:spTree>
    <p:extLst>
      <p:ext uri="{BB962C8B-B14F-4D97-AF65-F5344CB8AC3E}">
        <p14:creationId xmlns:p14="http://schemas.microsoft.com/office/powerpoint/2010/main" val="1653053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dirty="0"/>
              <a:t>Introducció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ca-ES" dirty="0"/>
              <a:t>Núria Pons, Project Manager del Magazine Web LOOK.</a:t>
            </a:r>
          </a:p>
          <a:p>
            <a:r>
              <a:rPr lang="ca-ES" dirty="0"/>
              <a:t>LOOK es una revista pensada per la dona dinàmica i femenina. Es centra en la divulgació de petites publicacions relacionades amb l’estil de vida de la dona actual. Es tracta d’un espai obert a tots els membres de la comunitat LOOK que desitgin compartir articles relacionats. </a:t>
            </a:r>
          </a:p>
          <a:p>
            <a:pPr rtl="0"/>
            <a:r>
              <a:rPr lang="ca-ES" dirty="0"/>
              <a:t>El projecte Magazine Web LOOK:</a:t>
            </a:r>
          </a:p>
          <a:p>
            <a:pPr lvl="1" rtl="0"/>
            <a:r>
              <a:rPr lang="ca-ES" dirty="0" smtClean="0"/>
              <a:t>Es una </a:t>
            </a:r>
            <a:r>
              <a:rPr lang="ca-ES" dirty="0"/>
              <a:t>Web dissenyada específicament per atendre les necessitats de la revista LOOK. </a:t>
            </a:r>
            <a:r>
              <a:rPr lang="ca-ES" dirty="0"/>
              <a:t>P</a:t>
            </a:r>
            <a:r>
              <a:rPr lang="ca-ES" dirty="0" smtClean="0"/>
              <a:t>ublicar </a:t>
            </a:r>
            <a:r>
              <a:rPr lang="ca-ES" dirty="0"/>
              <a:t>articles fets per la seva comunitat de col·laboradors. Sense perdre el control dels mateixos i garantint la qualitat mitjançant el control intern de la pròpia revista.</a:t>
            </a:r>
          </a:p>
        </p:txBody>
      </p:sp>
    </p:spTree>
    <p:extLst>
      <p:ext uri="{BB962C8B-B14F-4D97-AF65-F5344CB8AC3E}">
        <p14:creationId xmlns:p14="http://schemas.microsoft.com/office/powerpoint/2010/main" val="37934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dirty="0"/>
              <a:t>Etapes del projecte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93813" y="685800"/>
            <a:ext cx="5029200" cy="2167136"/>
          </a:xfrm>
        </p:spPr>
        <p:txBody>
          <a:bodyPr rtlCol="0"/>
          <a:lstStyle/>
          <a:p>
            <a:pPr rtl="0"/>
            <a:r>
              <a:rPr lang="ca-ES" dirty="0" smtClean="0"/>
              <a:t>Importància </a:t>
            </a:r>
            <a:r>
              <a:rPr lang="ca-ES" dirty="0"/>
              <a:t>de les fases per </a:t>
            </a:r>
            <a:r>
              <a:rPr lang="ca-ES" dirty="0" smtClean="0"/>
              <a:t>l'èxit.</a:t>
            </a:r>
            <a:endParaRPr lang="ca-ES" dirty="0"/>
          </a:p>
          <a:p>
            <a:r>
              <a:rPr lang="ca-ES" dirty="0"/>
              <a:t>Seqüencialitat del procés</a:t>
            </a:r>
          </a:p>
          <a:p>
            <a:r>
              <a:rPr lang="ca-ES" dirty="0"/>
              <a:t>Calendari</a:t>
            </a:r>
          </a:p>
        </p:txBody>
      </p:sp>
      <p:graphicFrame>
        <p:nvGraphicFramePr>
          <p:cNvPr id="5" name="Marcador de contenido 4" descr="Diagrama de Venn básico en el que se muestran las relaciones superpuestas entre 4 tareas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009289534"/>
              </p:ext>
            </p:extLst>
          </p:nvPr>
        </p:nvGraphicFramePr>
        <p:xfrm>
          <a:off x="6166420" y="685800"/>
          <a:ext cx="5414393" cy="4543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28" name="Picture 4" descr="Resultado de imagen de gantt diagrama">
            <a:extLst>
              <a:ext uri="{FF2B5EF4-FFF2-40B4-BE49-F238E27FC236}">
                <a16:creationId xmlns:a16="http://schemas.microsoft.com/office/drawing/2014/main" id="{AE1575EB-4377-44D8-9383-061E6FE9AE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266" y="2852936"/>
            <a:ext cx="4512567" cy="260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616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dirty="0"/>
              <a:t>Blocs del projecte</a:t>
            </a:r>
          </a:p>
        </p:txBody>
      </p:sp>
      <p:grpSp>
        <p:nvGrpSpPr>
          <p:cNvPr id="10" name="Grupo 9" descr="Tres gráficos de ciclo radial independientes en los que se muestra la relación entre 4 o 5 tareas en un grupo"/>
          <p:cNvGrpSpPr/>
          <p:nvPr/>
        </p:nvGrpSpPr>
        <p:grpSpPr>
          <a:xfrm>
            <a:off x="202889" y="476672"/>
            <a:ext cx="11783045" cy="5073962"/>
            <a:chOff x="303211" y="867474"/>
            <a:chExt cx="11014681" cy="4542726"/>
          </a:xfrm>
        </p:grpSpPr>
        <p:graphicFrame>
          <p:nvGraphicFramePr>
            <p:cNvPr id="5" name="Diagrama 4" descr="El ciclo radial muestra la relación entre 4 tareas en un grupo"/>
            <p:cNvGraphicFramePr/>
            <p:nvPr>
              <p:extLst>
                <p:ext uri="{D42A27DB-BD31-4B8C-83A1-F6EECF244321}">
                  <p14:modId xmlns:p14="http://schemas.microsoft.com/office/powerpoint/2010/main" val="3118701003"/>
                </p:ext>
              </p:extLst>
            </p:nvPr>
          </p:nvGraphicFramePr>
          <p:xfrm>
            <a:off x="303211" y="996412"/>
            <a:ext cx="3824531" cy="441378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aphicFrame>
          <p:nvGraphicFramePr>
            <p:cNvPr id="7" name="Diagrama 6" descr="El ciclo radial muestra la relación entre 4 tareas en un grupo"/>
            <p:cNvGraphicFramePr/>
            <p:nvPr>
              <p:extLst>
                <p:ext uri="{D42A27DB-BD31-4B8C-83A1-F6EECF244321}">
                  <p14:modId xmlns:p14="http://schemas.microsoft.com/office/powerpoint/2010/main" val="276520660"/>
                </p:ext>
              </p:extLst>
            </p:nvPr>
          </p:nvGraphicFramePr>
          <p:xfrm>
            <a:off x="3644277" y="867474"/>
            <a:ext cx="4307994" cy="454272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graphicFrame>
          <p:nvGraphicFramePr>
            <p:cNvPr id="8" name="Diagrama 7" descr="El ciclo radial muestra la relación entre 5 tareas en un grupo"/>
            <p:cNvGraphicFramePr/>
            <p:nvPr>
              <p:extLst>
                <p:ext uri="{D42A27DB-BD31-4B8C-83A1-F6EECF244321}">
                  <p14:modId xmlns:p14="http://schemas.microsoft.com/office/powerpoint/2010/main" val="2764050554"/>
                </p:ext>
              </p:extLst>
            </p:nvPr>
          </p:nvGraphicFramePr>
          <p:xfrm>
            <a:off x="7627986" y="1054707"/>
            <a:ext cx="3689906" cy="435549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3" r:lo="rId14" r:qs="rId15" r:cs="rId16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39045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/>
              <a:t>Requisits de LOOK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/>
        <p:txBody>
          <a:bodyPr rtlCol="0">
            <a:normAutofit fontScale="92500" lnSpcReduction="10000"/>
          </a:bodyPr>
          <a:lstStyle/>
          <a:p>
            <a:pPr rtl="0"/>
            <a:r>
              <a:rPr lang="ca-ES" dirty="0"/>
              <a:t>Disposar de control accés per diferents tipus d’usuaris:</a:t>
            </a:r>
          </a:p>
          <a:p>
            <a:pPr lvl="1"/>
            <a:r>
              <a:rPr lang="ca-ES" dirty="0"/>
              <a:t>Públic</a:t>
            </a:r>
          </a:p>
          <a:p>
            <a:pPr lvl="1"/>
            <a:r>
              <a:rPr lang="ca-ES" dirty="0"/>
              <a:t>Col·laborador</a:t>
            </a:r>
          </a:p>
          <a:p>
            <a:pPr lvl="2"/>
            <a:r>
              <a:rPr lang="ca-ES" dirty="0"/>
              <a:t>Usuaris registrats</a:t>
            </a:r>
          </a:p>
          <a:p>
            <a:pPr lvl="2"/>
            <a:r>
              <a:rPr lang="ca-ES" dirty="0"/>
              <a:t>Majors d’edat</a:t>
            </a:r>
          </a:p>
          <a:p>
            <a:pPr lvl="1"/>
            <a:r>
              <a:rPr lang="ca-ES" dirty="0"/>
              <a:t>Administrador (intern)</a:t>
            </a:r>
          </a:p>
          <a:p>
            <a:pPr rtl="0"/>
            <a:r>
              <a:rPr lang="ca-ES" dirty="0"/>
              <a:t>Alta de nous usuaris:</a:t>
            </a:r>
          </a:p>
          <a:p>
            <a:pPr lvl="1" rtl="0"/>
            <a:r>
              <a:rPr lang="ca-ES" dirty="0"/>
              <a:t>Nom.</a:t>
            </a:r>
          </a:p>
          <a:p>
            <a:pPr lvl="1" rtl="0"/>
            <a:r>
              <a:rPr lang="ca-ES" dirty="0"/>
              <a:t>Data naixement.</a:t>
            </a:r>
          </a:p>
          <a:p>
            <a:pPr lvl="1" rtl="0"/>
            <a:r>
              <a:rPr lang="ca-ES" dirty="0"/>
              <a:t>Correu.</a:t>
            </a:r>
          </a:p>
          <a:p>
            <a:pPr lvl="1" rtl="0"/>
            <a:r>
              <a:rPr lang="ca-ES" dirty="0"/>
              <a:t>Contrasenya.</a:t>
            </a:r>
          </a:p>
        </p:txBody>
      </p:sp>
    </p:spTree>
    <p:extLst>
      <p:ext uri="{BB962C8B-B14F-4D97-AF65-F5344CB8AC3E}">
        <p14:creationId xmlns:p14="http://schemas.microsoft.com/office/powerpoint/2010/main" val="422158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/>
              <a:t>Requisits de LOOK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/>
        <p:txBody>
          <a:bodyPr rtlCol="0">
            <a:normAutofit lnSpcReduction="10000"/>
          </a:bodyPr>
          <a:lstStyle/>
          <a:p>
            <a:pPr rtl="0"/>
            <a:r>
              <a:rPr lang="ca-ES" dirty="0"/>
              <a:t>Menús específics per cada perfil d’usuari:</a:t>
            </a:r>
          </a:p>
          <a:p>
            <a:pPr lvl="1" rtl="0"/>
            <a:r>
              <a:rPr lang="ca-ES" dirty="0"/>
              <a:t>Articles de accés lliure.</a:t>
            </a:r>
          </a:p>
          <a:p>
            <a:pPr lvl="1" rtl="0"/>
            <a:r>
              <a:rPr lang="ca-ES" dirty="0"/>
              <a:t>Formulari d’alta de articles:</a:t>
            </a:r>
          </a:p>
          <a:p>
            <a:pPr lvl="2" rtl="0"/>
            <a:r>
              <a:rPr lang="ca-ES" dirty="0"/>
              <a:t>Titular.</a:t>
            </a:r>
          </a:p>
          <a:p>
            <a:pPr lvl="2" rtl="0"/>
            <a:r>
              <a:rPr lang="ca-ES" dirty="0"/>
              <a:t>Contingut article.</a:t>
            </a:r>
          </a:p>
          <a:p>
            <a:pPr lvl="2" rtl="0"/>
            <a:r>
              <a:rPr lang="ca-ES" dirty="0"/>
              <a:t>Foto adjunta.</a:t>
            </a:r>
          </a:p>
          <a:p>
            <a:pPr lvl="2" rtl="0"/>
            <a:r>
              <a:rPr lang="ca-ES" dirty="0"/>
              <a:t>Autor.</a:t>
            </a:r>
          </a:p>
          <a:p>
            <a:pPr lvl="2" rtl="0"/>
            <a:r>
              <a:rPr lang="ca-ES" dirty="0"/>
              <a:t>Data article.</a:t>
            </a:r>
          </a:p>
          <a:p>
            <a:pPr lvl="1" rtl="0"/>
            <a:r>
              <a:rPr lang="ca-ES" dirty="0"/>
              <a:t>Llistat d’articles publicats:</a:t>
            </a:r>
          </a:p>
          <a:p>
            <a:pPr lvl="1" rtl="0"/>
            <a:r>
              <a:rPr lang="ca-ES" dirty="0"/>
              <a:t>Edició d’articles</a:t>
            </a:r>
          </a:p>
          <a:p>
            <a:pPr lvl="1" rtl="0"/>
            <a:r>
              <a:rPr lang="ca-ES" dirty="0"/>
              <a:t>Esborrat d’articles</a:t>
            </a:r>
          </a:p>
        </p:txBody>
      </p:sp>
    </p:spTree>
    <p:extLst>
      <p:ext uri="{BB962C8B-B14F-4D97-AF65-F5344CB8AC3E}">
        <p14:creationId xmlns:p14="http://schemas.microsoft.com/office/powerpoint/2010/main" val="286242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/>
              <a:t>Requisits de LOOK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ca-ES" dirty="0"/>
              <a:t>Utilitats:</a:t>
            </a:r>
          </a:p>
          <a:p>
            <a:pPr lvl="1" rtl="0"/>
            <a:r>
              <a:rPr lang="ca-ES" dirty="0"/>
              <a:t>Recuperació de contrasenya.</a:t>
            </a:r>
          </a:p>
          <a:p>
            <a:pPr lvl="2"/>
            <a:r>
              <a:rPr lang="ca-ES" dirty="0"/>
              <a:t>Correu</a:t>
            </a:r>
          </a:p>
          <a:p>
            <a:pPr lvl="2"/>
            <a:r>
              <a:rPr lang="ca-ES" dirty="0" smtClean="0"/>
              <a:t>Tolen</a:t>
            </a:r>
            <a:endParaRPr lang="ca-ES" dirty="0"/>
          </a:p>
          <a:p>
            <a:pPr lvl="1" rtl="0"/>
            <a:r>
              <a:rPr lang="ca-ES" dirty="0"/>
              <a:t>Impressió d’articles disponibles en PDF.</a:t>
            </a:r>
          </a:p>
          <a:p>
            <a:pPr lvl="1" rtl="0"/>
            <a:r>
              <a:rPr lang="ca-ES" dirty="0"/>
              <a:t>Enviament per correu dels articles disponibles.</a:t>
            </a:r>
          </a:p>
        </p:txBody>
      </p:sp>
    </p:spTree>
    <p:extLst>
      <p:ext uri="{BB962C8B-B14F-4D97-AF65-F5344CB8AC3E}">
        <p14:creationId xmlns:p14="http://schemas.microsoft.com/office/powerpoint/2010/main" val="3236517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dirty="0"/>
              <a:t>Entorn gràfic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>
          <a:xfrm>
            <a:off x="1293812" y="685801"/>
            <a:ext cx="10287000" cy="510951"/>
          </a:xfrm>
        </p:spPr>
        <p:txBody>
          <a:bodyPr rtlCol="0">
            <a:normAutofit/>
          </a:bodyPr>
          <a:lstStyle/>
          <a:p>
            <a:pPr rtl="0"/>
            <a:r>
              <a:rPr lang="ca-ES" dirty="0"/>
              <a:t>Menú inici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0FDC5CF-6F24-4B9A-9C1F-70FD0CDE6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948" y="1218873"/>
            <a:ext cx="7848872" cy="418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ca-ES" dirty="0"/>
              <a:t>Entorn gràfic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3"/>
          </p:nvPr>
        </p:nvSpPr>
        <p:spPr>
          <a:xfrm>
            <a:off x="1293812" y="685801"/>
            <a:ext cx="10287000" cy="510951"/>
          </a:xfrm>
        </p:spPr>
        <p:txBody>
          <a:bodyPr rtlCol="0">
            <a:normAutofit/>
          </a:bodyPr>
          <a:lstStyle/>
          <a:p>
            <a:pPr rtl="0"/>
            <a:r>
              <a:rPr lang="ca-ES" dirty="0" err="1"/>
              <a:t>Login</a:t>
            </a:r>
            <a:endParaRPr lang="ca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D123DA-A191-4C0C-98BC-ABC60C263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949" y="1264192"/>
            <a:ext cx="8064896" cy="4298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64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esentación de ventas de un producto o servicio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3494BA"/>
      </a:accent6>
      <a:hlink>
        <a:srgbClr val="6B9F25"/>
      </a:hlink>
      <a:folHlink>
        <a:srgbClr val="9F6715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4400000" scaled="0"/>
          <a:tileRect/>
        </a:gradFill>
        <a:gradFill flip="none" rotWithShape="1">
          <a:gsLst>
            <a:gs pos="0">
              <a:schemeClr val="phClr">
                <a:lumMod val="20000"/>
                <a:lumOff val="80000"/>
              </a:schemeClr>
            </a:gs>
            <a:gs pos="58000">
              <a:schemeClr val="phClr">
                <a:lumMod val="40000"/>
                <a:lumOff val="60000"/>
              </a:schemeClr>
            </a:gs>
            <a:gs pos="100000">
              <a:schemeClr val="phClr"/>
            </a:gs>
          </a:gsLst>
          <a:lin ang="17400000" scaled="0"/>
          <a:tileRect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5459640_TF03460555.potx" id="{FA3E7FC6-7BA9-4570-A96D-C67D226C4EE9}" vid="{83158E41-F78A-4578-91E7-752984E370D1}"/>
    </a:ext>
  </a:extLst>
</a:theme>
</file>

<file path=ppt/theme/theme2.xml><?xml version="1.0" encoding="utf-8"?>
<a:theme xmlns:a="http://schemas.openxmlformats.org/drawingml/2006/main" name="Tema de Offic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3494BA"/>
      </a:accent6>
      <a:hlink>
        <a:srgbClr val="6B9F25"/>
      </a:hlink>
      <a:folHlink>
        <a:srgbClr val="9F6715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3494BA"/>
      </a:accent6>
      <a:hlink>
        <a:srgbClr val="6B9F25"/>
      </a:hlink>
      <a:folHlink>
        <a:srgbClr val="9F6715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ventas de un producto o servicio para empresas</Template>
  <TotalTime>244</TotalTime>
  <Words>325</Words>
  <Application>Microsoft Office PowerPoint</Application>
  <PresentationFormat>Personalizado</PresentationFormat>
  <Paragraphs>94</Paragraphs>
  <Slides>14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</vt:lpstr>
      <vt:lpstr>Corbel</vt:lpstr>
      <vt:lpstr>Presentación de ventas de un producto o servicio</vt:lpstr>
      <vt:lpstr>LOOK</vt:lpstr>
      <vt:lpstr>Introducció</vt:lpstr>
      <vt:lpstr>Etapes del projecte</vt:lpstr>
      <vt:lpstr>Blocs del projecte</vt:lpstr>
      <vt:lpstr>Requisits de LOOK</vt:lpstr>
      <vt:lpstr>Requisits de LOOK</vt:lpstr>
      <vt:lpstr>Requisits de LOOK</vt:lpstr>
      <vt:lpstr>Entorn gràfic</vt:lpstr>
      <vt:lpstr>Entorn gràfic</vt:lpstr>
      <vt:lpstr>Entorn gràfic</vt:lpstr>
      <vt:lpstr>Entorn gràfic</vt:lpstr>
      <vt:lpstr>Entorn gràfic</vt:lpstr>
      <vt:lpstr>Entorn gràfic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LOOK</dc:title>
  <dc:creator>Núria Pons</dc:creator>
  <cp:lastModifiedBy>foap</cp:lastModifiedBy>
  <cp:revision>29</cp:revision>
  <dcterms:created xsi:type="dcterms:W3CDTF">2019-07-13T19:07:16Z</dcterms:created>
  <dcterms:modified xsi:type="dcterms:W3CDTF">2019-07-15T07:40:40Z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